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97" r:id="rId1"/>
    <p:sldMasterId id="2147483943" r:id="rId2"/>
  </p:sldMasterIdLst>
  <p:notesMasterIdLst>
    <p:notesMasterId r:id="rId33"/>
  </p:notesMasterIdLst>
  <p:sldIdLst>
    <p:sldId id="306" r:id="rId3"/>
    <p:sldId id="317" r:id="rId4"/>
    <p:sldId id="348" r:id="rId5"/>
    <p:sldId id="375" r:id="rId6"/>
    <p:sldId id="392" r:id="rId7"/>
    <p:sldId id="378" r:id="rId8"/>
    <p:sldId id="323" r:id="rId9"/>
    <p:sldId id="393" r:id="rId10"/>
    <p:sldId id="355" r:id="rId11"/>
    <p:sldId id="329" r:id="rId12"/>
    <p:sldId id="396" r:id="rId13"/>
    <p:sldId id="395" r:id="rId14"/>
    <p:sldId id="354" r:id="rId15"/>
    <p:sldId id="398" r:id="rId16"/>
    <p:sldId id="397" r:id="rId17"/>
    <p:sldId id="363" r:id="rId18"/>
    <p:sldId id="336" r:id="rId19"/>
    <p:sldId id="352" r:id="rId20"/>
    <p:sldId id="339" r:id="rId21"/>
    <p:sldId id="340" r:id="rId22"/>
    <p:sldId id="353" r:id="rId23"/>
    <p:sldId id="342" r:id="rId24"/>
    <p:sldId id="379" r:id="rId25"/>
    <p:sldId id="351" r:id="rId26"/>
    <p:sldId id="346" r:id="rId27"/>
    <p:sldId id="347" r:id="rId28"/>
    <p:sldId id="384" r:id="rId29"/>
    <p:sldId id="385" r:id="rId30"/>
    <p:sldId id="386" r:id="rId31"/>
    <p:sldId id="303" r:id="rId32"/>
  </p:sldIdLst>
  <p:sldSz cx="12192000" cy="6858000"/>
  <p:notesSz cx="6858000" cy="9296400"/>
  <p:embeddedFontLst>
    <p:embeddedFont>
      <p:font typeface="Arial Rounded MT Bold" panose="020F0704030504030204" pitchFamily="34" charset="0"/>
      <p:regular r:id="rId34"/>
    </p:embeddedFont>
    <p:embeddedFont>
      <p:font typeface="Calibri" panose="020F0502020204030204" pitchFamily="34" charset="0"/>
      <p:regular r:id="rId35"/>
      <p:bold r:id="rId36"/>
      <p:italic r:id="rId37"/>
      <p:boldItalic r:id="rId38"/>
    </p:embeddedFont>
    <p:embeddedFont>
      <p:font typeface="ＭＳ Ｐゴシック" panose="020B0600070205080204" pitchFamily="34" charset="-128"/>
      <p:regular r:id="rId39"/>
    </p:embeddedFont>
    <p:embeddedFont>
      <p:font typeface="Arial Unicode MS" panose="020B0604020202020204" pitchFamily="34" charset="-128"/>
      <p:regular r:id="rId40"/>
    </p:embeddedFont>
    <p:embeddedFont>
      <p:font typeface="CiscoSansTT ExtraLight" panose="020B0303020201020303" pitchFamily="34" charset="0"/>
      <p:regular r:id="rId41"/>
      <p:italic r:id="rId42"/>
    </p:embeddedFont>
    <p:embeddedFont>
      <p:font typeface="Ciscolight" panose="020B0604020202020204" charset="0"/>
      <p:regular r:id="rId43"/>
    </p:embeddedFont>
    <p:embeddedFont>
      <p:font typeface="SimSun" panose="02010600030101010101" pitchFamily="2" charset="-122"/>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3" userDrawn="1">
          <p15:clr>
            <a:srgbClr val="A4A3A4"/>
          </p15:clr>
        </p15:guide>
        <p15:guide id="2" pos="2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1CF"/>
    <a:srgbClr val="435153"/>
    <a:srgbClr val="2AA7DF"/>
    <a:srgbClr val="EBB92D"/>
    <a:srgbClr val="F06526"/>
    <a:srgbClr val="FF9900"/>
    <a:srgbClr val="234493"/>
    <a:srgbClr val="6B6B6B"/>
    <a:srgbClr val="264DAE"/>
    <a:srgbClr val="4AD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5494" autoAdjust="0"/>
  </p:normalViewPr>
  <p:slideViewPr>
    <p:cSldViewPr snapToGrid="0">
      <p:cViewPr>
        <p:scale>
          <a:sx n="75" d="100"/>
          <a:sy n="75" d="100"/>
        </p:scale>
        <p:origin x="906" y="366"/>
      </p:cViewPr>
      <p:guideLst>
        <p:guide orient="horz" pos="703"/>
        <p:guide pos="29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A8305-8103-4FDE-B4C6-2305C4CCA63A}" type="doc">
      <dgm:prSet loTypeId="urn:microsoft.com/office/officeart/2011/layout/TabList" loCatId="list" qsTypeId="urn:microsoft.com/office/officeart/2005/8/quickstyle/simple5" qsCatId="simple" csTypeId="urn:microsoft.com/office/officeart/2005/8/colors/accent4_5" csCatId="accent4" phldr="1"/>
      <dgm:spPr/>
      <dgm:t>
        <a:bodyPr/>
        <a:lstStyle/>
        <a:p>
          <a:endParaRPr lang="en-US"/>
        </a:p>
      </dgm:t>
    </dgm:pt>
    <dgm:pt modelId="{E1673FE3-833E-4EB6-99CE-DF824A3EDB5D}">
      <dgm:prSet phldrT="[Text]"/>
      <dgm:spPr/>
      <dgm:t>
        <a:bodyPr/>
        <a:lstStyle/>
        <a:p>
          <a:r>
            <a:rPr lang="en-US" dirty="0" smtClean="0"/>
            <a:t>1</a:t>
          </a:r>
          <a:endParaRPr lang="en-US" dirty="0"/>
        </a:p>
      </dgm:t>
    </dgm:pt>
    <dgm:pt modelId="{DE59C5F9-542C-4581-B7CC-BAEB97C6FE21}" type="parTrans" cxnId="{1E96A44D-89E7-467D-ACEE-84E79E13C6A5}">
      <dgm:prSet/>
      <dgm:spPr/>
      <dgm:t>
        <a:bodyPr/>
        <a:lstStyle/>
        <a:p>
          <a:endParaRPr lang="en-US"/>
        </a:p>
      </dgm:t>
    </dgm:pt>
    <dgm:pt modelId="{E5077B3B-F32E-48DB-B9D9-FF980F4C89B0}" type="sibTrans" cxnId="{1E96A44D-89E7-467D-ACEE-84E79E13C6A5}">
      <dgm:prSet/>
      <dgm:spPr/>
      <dgm:t>
        <a:bodyPr/>
        <a:lstStyle/>
        <a:p>
          <a:endParaRPr lang="en-US"/>
        </a:p>
      </dgm:t>
    </dgm:pt>
    <dgm:pt modelId="{FFB0241E-AB8B-4C1E-90C8-E57FA986560B}">
      <dgm:prSet phldrT="[Text]" custT="1"/>
      <dgm:spPr/>
      <dgm:t>
        <a:bodyPr/>
        <a:lstStyle/>
        <a:p>
          <a:r>
            <a:rPr kumimoji="0" lang="en-US" sz="28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Overview</a:t>
          </a:r>
          <a:endParaRPr kumimoji="0" lang="en-US" sz="28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dgm:t>
    </dgm:pt>
    <dgm:pt modelId="{F478A166-573A-48CC-990B-2036198E164B}" type="parTrans" cxnId="{3F0F948F-A7F0-44DA-A61B-F348D7AAE9CE}">
      <dgm:prSet/>
      <dgm:spPr/>
      <dgm:t>
        <a:bodyPr/>
        <a:lstStyle/>
        <a:p>
          <a:endParaRPr lang="en-US"/>
        </a:p>
      </dgm:t>
    </dgm:pt>
    <dgm:pt modelId="{F6C4037D-EC01-4D3B-82D9-C0A29A9EAF0A}" type="sibTrans" cxnId="{3F0F948F-A7F0-44DA-A61B-F348D7AAE9CE}">
      <dgm:prSet/>
      <dgm:spPr/>
      <dgm:t>
        <a:bodyPr/>
        <a:lstStyle/>
        <a:p>
          <a:endParaRPr lang="en-US"/>
        </a:p>
      </dgm:t>
    </dgm:pt>
    <dgm:pt modelId="{F6FC0E30-5C38-422E-B508-C4E2F39D2980}">
      <dgm:prSet phldrT="[Text]"/>
      <dgm:spPr/>
      <dgm:t>
        <a:bodyPr/>
        <a:lstStyle/>
        <a:p>
          <a:r>
            <a:rPr lang="en-US" dirty="0" smtClean="0"/>
            <a:t>2 </a:t>
          </a:r>
          <a:endParaRPr lang="en-US" dirty="0"/>
        </a:p>
      </dgm:t>
    </dgm:pt>
    <dgm:pt modelId="{747DE2CE-47AF-407F-91F5-7B2B338CB0E5}" type="parTrans" cxnId="{359BF974-0DA5-4DA8-A485-94AF10D4F7FB}">
      <dgm:prSet/>
      <dgm:spPr/>
      <dgm:t>
        <a:bodyPr/>
        <a:lstStyle/>
        <a:p>
          <a:endParaRPr lang="en-US"/>
        </a:p>
      </dgm:t>
    </dgm:pt>
    <dgm:pt modelId="{4347577F-3B83-43DD-885D-D662CD853F15}" type="sibTrans" cxnId="{359BF974-0DA5-4DA8-A485-94AF10D4F7FB}">
      <dgm:prSet/>
      <dgm:spPr/>
      <dgm:t>
        <a:bodyPr/>
        <a:lstStyle/>
        <a:p>
          <a:endParaRPr lang="en-US"/>
        </a:p>
      </dgm:t>
    </dgm:pt>
    <dgm:pt modelId="{9F60AC94-0A20-454A-B594-F076D6D2052A}">
      <dgm:prSet phldrT="[Text]" custT="1"/>
      <dgm:spPr/>
      <dgm:t>
        <a:bodyPr/>
        <a:lstStyle/>
        <a:p>
          <a:r>
            <a:rPr kumimoji="0" lang="en-US" sz="28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Course Design</a:t>
          </a:r>
          <a:endParaRPr kumimoji="0" lang="en-US" sz="28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dgm:t>
    </dgm:pt>
    <dgm:pt modelId="{3E5991A7-B06B-4E1E-BB9D-C1F6577548C2}" type="parTrans" cxnId="{B97875EE-BCFA-4B9F-ACBD-69903FF502E4}">
      <dgm:prSet/>
      <dgm:spPr/>
      <dgm:t>
        <a:bodyPr/>
        <a:lstStyle/>
        <a:p>
          <a:endParaRPr lang="en-US"/>
        </a:p>
      </dgm:t>
    </dgm:pt>
    <dgm:pt modelId="{C614B8B8-4946-4B8E-BCC9-A102DD305007}" type="sibTrans" cxnId="{B97875EE-BCFA-4B9F-ACBD-69903FF502E4}">
      <dgm:prSet/>
      <dgm:spPr/>
      <dgm:t>
        <a:bodyPr/>
        <a:lstStyle/>
        <a:p>
          <a:endParaRPr lang="en-US"/>
        </a:p>
      </dgm:t>
    </dgm:pt>
    <dgm:pt modelId="{89A72E9A-9CC5-42A9-AFA4-2D58AA04A89A}">
      <dgm:prSet phldrT="[Text]"/>
      <dgm:spPr/>
      <dgm:t>
        <a:bodyPr/>
        <a:lstStyle/>
        <a:p>
          <a:r>
            <a:rPr lang="en-US" dirty="0" smtClean="0"/>
            <a:t>3</a:t>
          </a:r>
          <a:endParaRPr lang="en-US" dirty="0"/>
        </a:p>
      </dgm:t>
    </dgm:pt>
    <dgm:pt modelId="{C8FAC1A0-CE7A-4E60-8CE5-7E66174611D3}" type="parTrans" cxnId="{8B0B23E9-D418-4602-A06C-0A8C70A204B8}">
      <dgm:prSet/>
      <dgm:spPr/>
      <dgm:t>
        <a:bodyPr/>
        <a:lstStyle/>
        <a:p>
          <a:endParaRPr lang="en-US"/>
        </a:p>
      </dgm:t>
    </dgm:pt>
    <dgm:pt modelId="{CA06DE5D-7D9F-45B5-B8FD-C5858AB8A202}" type="sibTrans" cxnId="{8B0B23E9-D418-4602-A06C-0A8C70A204B8}">
      <dgm:prSet/>
      <dgm:spPr/>
      <dgm:t>
        <a:bodyPr/>
        <a:lstStyle/>
        <a:p>
          <a:endParaRPr lang="en-US"/>
        </a:p>
      </dgm:t>
    </dgm:pt>
    <dgm:pt modelId="{937023C6-D2F6-414C-91BB-E99A581F99D2}">
      <dgm:prSet phldrT="[Text]"/>
      <dgm:spPr/>
      <dgm:t>
        <a:bodyPr/>
        <a:lstStyle/>
        <a:p>
          <a:r>
            <a:rPr lang="en-US" dirty="0" smtClean="0"/>
            <a:t>4</a:t>
          </a:r>
          <a:endParaRPr lang="en-US" dirty="0"/>
        </a:p>
      </dgm:t>
    </dgm:pt>
    <dgm:pt modelId="{99CDA2DA-1C75-44DA-A40D-65ABABD832F6}" type="parTrans" cxnId="{ABFB527C-EF65-4A5F-863E-0F3CBF47DC98}">
      <dgm:prSet/>
      <dgm:spPr/>
      <dgm:t>
        <a:bodyPr/>
        <a:lstStyle/>
        <a:p>
          <a:endParaRPr lang="en-US"/>
        </a:p>
      </dgm:t>
    </dgm:pt>
    <dgm:pt modelId="{C3C86F97-7061-43C8-8E37-101A64D59084}" type="sibTrans" cxnId="{ABFB527C-EF65-4A5F-863E-0F3CBF47DC98}">
      <dgm:prSet/>
      <dgm:spPr/>
      <dgm:t>
        <a:bodyPr/>
        <a:lstStyle/>
        <a:p>
          <a:endParaRPr lang="en-US"/>
        </a:p>
      </dgm:t>
    </dgm:pt>
    <dgm:pt modelId="{548B10BF-5906-4342-AD85-8B6B98906CFB}">
      <dgm:prSet phldrT="[Text]"/>
      <dgm:spPr/>
      <dgm:t>
        <a:bodyPr/>
        <a:lstStyle/>
        <a:p>
          <a:r>
            <a:rPr lang="en-US" dirty="0" smtClean="0"/>
            <a:t>5</a:t>
          </a:r>
          <a:endParaRPr lang="en-US" dirty="0"/>
        </a:p>
      </dgm:t>
    </dgm:pt>
    <dgm:pt modelId="{91BB0AF1-EA3D-4A76-BA18-27D0AE5E8B8F}" type="parTrans" cxnId="{0D6EE6C3-6492-4B65-87A1-F83DDF739BF3}">
      <dgm:prSet/>
      <dgm:spPr/>
      <dgm:t>
        <a:bodyPr/>
        <a:lstStyle/>
        <a:p>
          <a:endParaRPr lang="en-US"/>
        </a:p>
      </dgm:t>
    </dgm:pt>
    <dgm:pt modelId="{52424477-8D49-4B25-ADE1-9BD123D908EA}" type="sibTrans" cxnId="{0D6EE6C3-6492-4B65-87A1-F83DDF739BF3}">
      <dgm:prSet/>
      <dgm:spPr/>
      <dgm:t>
        <a:bodyPr/>
        <a:lstStyle/>
        <a:p>
          <a:endParaRPr lang="en-US"/>
        </a:p>
      </dgm:t>
    </dgm:pt>
    <dgm:pt modelId="{4F24D472-6006-4FA4-A0D5-733A2061D00B}">
      <dgm:prSet phldrT="[Text]"/>
      <dgm:spPr/>
      <dgm:t>
        <a:bodyPr/>
        <a:lstStyle/>
        <a:p>
          <a:r>
            <a:rPr lang="en-US" dirty="0" smtClean="0"/>
            <a:t>6</a:t>
          </a:r>
          <a:endParaRPr lang="en-US" dirty="0"/>
        </a:p>
      </dgm:t>
    </dgm:pt>
    <dgm:pt modelId="{4CEF9963-71A3-43B0-9657-A118DE4E79FB}" type="parTrans" cxnId="{81A04CE3-29A6-476B-B5A0-8790E51CE1C7}">
      <dgm:prSet/>
      <dgm:spPr/>
      <dgm:t>
        <a:bodyPr/>
        <a:lstStyle/>
        <a:p>
          <a:endParaRPr lang="en-US"/>
        </a:p>
      </dgm:t>
    </dgm:pt>
    <dgm:pt modelId="{505E7167-F1BF-47D8-9ED3-125D0B062D7D}" type="sibTrans" cxnId="{81A04CE3-29A6-476B-B5A0-8790E51CE1C7}">
      <dgm:prSet/>
      <dgm:spPr/>
      <dgm:t>
        <a:bodyPr/>
        <a:lstStyle/>
        <a:p>
          <a:endParaRPr lang="en-US"/>
        </a:p>
      </dgm:t>
    </dgm:pt>
    <dgm:pt modelId="{DE88E506-8D7E-44A9-AA56-5007E8853881}">
      <dgm:prSet phldrT="[Text]" custT="1"/>
      <dgm:spPr/>
      <dgm:t>
        <a:bodyPr/>
        <a:lstStyle/>
        <a:p>
          <a:r>
            <a:rPr kumimoji="0" lang="en-US" sz="28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Scope and Sequence</a:t>
          </a:r>
          <a:endParaRPr kumimoji="0" lang="en-US" sz="28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dgm:t>
    </dgm:pt>
    <dgm:pt modelId="{3485C191-C298-4735-8452-923C2CDA12CC}" type="parTrans" cxnId="{D3EC1B4E-9DBE-499B-9285-5ABB8A65CBDF}">
      <dgm:prSet/>
      <dgm:spPr/>
      <dgm:t>
        <a:bodyPr/>
        <a:lstStyle/>
        <a:p>
          <a:endParaRPr lang="en-US"/>
        </a:p>
      </dgm:t>
    </dgm:pt>
    <dgm:pt modelId="{4F7D1940-6EB1-4E72-A49D-2CC2EDC7BCEF}" type="sibTrans" cxnId="{D3EC1B4E-9DBE-499B-9285-5ABB8A65CBDF}">
      <dgm:prSet/>
      <dgm:spPr/>
      <dgm:t>
        <a:bodyPr/>
        <a:lstStyle/>
        <a:p>
          <a:endParaRPr lang="en-US"/>
        </a:p>
      </dgm:t>
    </dgm:pt>
    <dgm:pt modelId="{09C8CF99-A6BD-4AD4-9A9E-C5DE22FD9181}">
      <dgm:prSet phldrT="[Text]" custT="1"/>
      <dgm:spPr/>
      <dgm:t>
        <a:bodyPr/>
        <a:lstStyle/>
        <a:p>
          <a:r>
            <a:rPr kumimoji="0" lang="en-US" sz="28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Equipment</a:t>
          </a:r>
          <a:endParaRPr kumimoji="0" lang="en-US" sz="28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dgm:t>
    </dgm:pt>
    <dgm:pt modelId="{4CCE83AE-9350-4E5F-8968-7479EDCF9542}" type="parTrans" cxnId="{4D43310A-0D30-4772-93C6-78F7729CDBF4}">
      <dgm:prSet/>
      <dgm:spPr/>
      <dgm:t>
        <a:bodyPr/>
        <a:lstStyle/>
        <a:p>
          <a:endParaRPr lang="en-US"/>
        </a:p>
      </dgm:t>
    </dgm:pt>
    <dgm:pt modelId="{7E0F7A4E-EE44-4648-8C62-860188E9863D}" type="sibTrans" cxnId="{4D43310A-0D30-4772-93C6-78F7729CDBF4}">
      <dgm:prSet/>
      <dgm:spPr/>
      <dgm:t>
        <a:bodyPr/>
        <a:lstStyle/>
        <a:p>
          <a:endParaRPr lang="en-US"/>
        </a:p>
      </dgm:t>
    </dgm:pt>
    <dgm:pt modelId="{E19B2425-DCE4-4B91-BC14-00E9EC676434}">
      <dgm:prSet phldrT="[Text]" custT="1"/>
      <dgm:spPr/>
      <dgm:t>
        <a:bodyPr/>
        <a:lstStyle/>
        <a:p>
          <a:r>
            <a:rPr kumimoji="0" lang="en-US" sz="28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Instructor Training</a:t>
          </a:r>
          <a:endParaRPr kumimoji="0" lang="en-US" sz="28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dgm:t>
    </dgm:pt>
    <dgm:pt modelId="{2B7AE247-7A89-4BC7-ABEB-5AEB5223D2B5}" type="parTrans" cxnId="{7A5A28F1-5F01-49CB-8D59-2B32AC78A9E4}">
      <dgm:prSet/>
      <dgm:spPr/>
      <dgm:t>
        <a:bodyPr/>
        <a:lstStyle/>
        <a:p>
          <a:endParaRPr lang="en-US"/>
        </a:p>
      </dgm:t>
    </dgm:pt>
    <dgm:pt modelId="{61950FD6-B023-4056-A0D1-DE148C826157}" type="sibTrans" cxnId="{7A5A28F1-5F01-49CB-8D59-2B32AC78A9E4}">
      <dgm:prSet/>
      <dgm:spPr/>
      <dgm:t>
        <a:bodyPr/>
        <a:lstStyle/>
        <a:p>
          <a:endParaRPr lang="en-US"/>
        </a:p>
      </dgm:t>
    </dgm:pt>
    <dgm:pt modelId="{744F6438-2630-4E92-8EE8-F050A8FF9541}">
      <dgm:prSet phldrT="[Text]" custT="1"/>
      <dgm:spPr/>
      <dgm:t>
        <a:bodyPr/>
        <a:lstStyle/>
        <a:p>
          <a:r>
            <a:rPr kumimoji="0" lang="en-US" sz="28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Virtual Learning Tools</a:t>
          </a:r>
          <a:endParaRPr kumimoji="0" lang="en-US" sz="28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dgm:t>
    </dgm:pt>
    <dgm:pt modelId="{481FE745-745D-4593-A890-F84202D2B5D5}" type="parTrans" cxnId="{3E9647CA-6CBD-4FF9-A301-C6380FAEB874}">
      <dgm:prSet/>
      <dgm:spPr/>
      <dgm:t>
        <a:bodyPr/>
        <a:lstStyle/>
        <a:p>
          <a:endParaRPr lang="en-US"/>
        </a:p>
      </dgm:t>
    </dgm:pt>
    <dgm:pt modelId="{12BF8A99-DB03-40A9-9A51-4CEDFE2C9508}" type="sibTrans" cxnId="{3E9647CA-6CBD-4FF9-A301-C6380FAEB874}">
      <dgm:prSet/>
      <dgm:spPr/>
      <dgm:t>
        <a:bodyPr/>
        <a:lstStyle/>
        <a:p>
          <a:endParaRPr lang="en-US"/>
        </a:p>
      </dgm:t>
    </dgm:pt>
    <dgm:pt modelId="{0956C780-0198-43D8-A7EC-2FBADEBC2A6E}" type="pres">
      <dgm:prSet presAssocID="{819A8305-8103-4FDE-B4C6-2305C4CCA63A}" presName="Name0" presStyleCnt="0">
        <dgm:presLayoutVars>
          <dgm:chMax/>
          <dgm:chPref val="3"/>
          <dgm:dir/>
          <dgm:animOne val="branch"/>
          <dgm:animLvl val="lvl"/>
        </dgm:presLayoutVars>
      </dgm:prSet>
      <dgm:spPr/>
      <dgm:t>
        <a:bodyPr/>
        <a:lstStyle/>
        <a:p>
          <a:endParaRPr lang="en-US"/>
        </a:p>
      </dgm:t>
    </dgm:pt>
    <dgm:pt modelId="{E61450E7-AD88-421B-97BA-C8C98ADFDC74}" type="pres">
      <dgm:prSet presAssocID="{E1673FE3-833E-4EB6-99CE-DF824A3EDB5D}" presName="composite" presStyleCnt="0"/>
      <dgm:spPr/>
    </dgm:pt>
    <dgm:pt modelId="{E099D61A-0CF0-415E-BB2B-ED1EDC78619F}" type="pres">
      <dgm:prSet presAssocID="{E1673FE3-833E-4EB6-99CE-DF824A3EDB5D}" presName="FirstChild" presStyleLbl="revTx" presStyleIdx="0" presStyleCnt="6">
        <dgm:presLayoutVars>
          <dgm:chMax val="0"/>
          <dgm:chPref val="0"/>
          <dgm:bulletEnabled val="1"/>
        </dgm:presLayoutVars>
      </dgm:prSet>
      <dgm:spPr/>
      <dgm:t>
        <a:bodyPr/>
        <a:lstStyle/>
        <a:p>
          <a:endParaRPr lang="en-US"/>
        </a:p>
      </dgm:t>
    </dgm:pt>
    <dgm:pt modelId="{121D6DC2-6BF6-4CA3-AFBF-1C223F3B0388}" type="pres">
      <dgm:prSet presAssocID="{E1673FE3-833E-4EB6-99CE-DF824A3EDB5D}" presName="Parent" presStyleLbl="alignNode1" presStyleIdx="0" presStyleCnt="6" custScaleX="86435" custScaleY="75742">
        <dgm:presLayoutVars>
          <dgm:chMax val="3"/>
          <dgm:chPref val="3"/>
          <dgm:bulletEnabled val="1"/>
        </dgm:presLayoutVars>
      </dgm:prSet>
      <dgm:spPr/>
      <dgm:t>
        <a:bodyPr/>
        <a:lstStyle/>
        <a:p>
          <a:endParaRPr lang="en-US"/>
        </a:p>
      </dgm:t>
    </dgm:pt>
    <dgm:pt modelId="{00D34047-B4CC-4D75-AEEB-FF9E29B592B2}" type="pres">
      <dgm:prSet presAssocID="{E1673FE3-833E-4EB6-99CE-DF824A3EDB5D}" presName="Accent" presStyleLbl="parChTrans1D1" presStyleIdx="0" presStyleCnt="6"/>
      <dgm:spPr/>
    </dgm:pt>
    <dgm:pt modelId="{78420FC8-1CDC-4C67-B97C-5CF25613C26C}" type="pres">
      <dgm:prSet presAssocID="{E5077B3B-F32E-48DB-B9D9-FF980F4C89B0}" presName="sibTrans" presStyleCnt="0"/>
      <dgm:spPr/>
    </dgm:pt>
    <dgm:pt modelId="{B53E1662-C2F6-4651-9813-BF37DD85D4AB}" type="pres">
      <dgm:prSet presAssocID="{F6FC0E30-5C38-422E-B508-C4E2F39D2980}" presName="composite" presStyleCnt="0"/>
      <dgm:spPr/>
    </dgm:pt>
    <dgm:pt modelId="{CDC2EA20-2BB3-4A1B-A1B4-1EE4C5A20480}" type="pres">
      <dgm:prSet presAssocID="{F6FC0E30-5C38-422E-B508-C4E2F39D2980}" presName="FirstChild" presStyleLbl="revTx" presStyleIdx="1" presStyleCnt="6">
        <dgm:presLayoutVars>
          <dgm:chMax val="0"/>
          <dgm:chPref val="0"/>
          <dgm:bulletEnabled val="1"/>
        </dgm:presLayoutVars>
      </dgm:prSet>
      <dgm:spPr/>
      <dgm:t>
        <a:bodyPr/>
        <a:lstStyle/>
        <a:p>
          <a:endParaRPr lang="en-US"/>
        </a:p>
      </dgm:t>
    </dgm:pt>
    <dgm:pt modelId="{4C295F14-40BA-45AF-A78A-F2A352E425EF}" type="pres">
      <dgm:prSet presAssocID="{F6FC0E30-5C38-422E-B508-C4E2F39D2980}" presName="Parent" presStyleLbl="alignNode1" presStyleIdx="1" presStyleCnt="6" custScaleX="86435" custScaleY="75742">
        <dgm:presLayoutVars>
          <dgm:chMax val="3"/>
          <dgm:chPref val="3"/>
          <dgm:bulletEnabled val="1"/>
        </dgm:presLayoutVars>
      </dgm:prSet>
      <dgm:spPr/>
      <dgm:t>
        <a:bodyPr/>
        <a:lstStyle/>
        <a:p>
          <a:endParaRPr lang="en-US"/>
        </a:p>
      </dgm:t>
    </dgm:pt>
    <dgm:pt modelId="{2671EE63-9D32-4D7B-A9B4-4367BF7BBB81}" type="pres">
      <dgm:prSet presAssocID="{F6FC0E30-5C38-422E-B508-C4E2F39D2980}" presName="Accent" presStyleLbl="parChTrans1D1" presStyleIdx="1" presStyleCnt="6"/>
      <dgm:spPr/>
    </dgm:pt>
    <dgm:pt modelId="{D3025249-EFC6-4106-BA46-D7EE004CE855}" type="pres">
      <dgm:prSet presAssocID="{4347577F-3B83-43DD-885D-D662CD853F15}" presName="sibTrans" presStyleCnt="0"/>
      <dgm:spPr/>
    </dgm:pt>
    <dgm:pt modelId="{B93EA2E7-7FED-491E-A839-7EBFC3C00040}" type="pres">
      <dgm:prSet presAssocID="{89A72E9A-9CC5-42A9-AFA4-2D58AA04A89A}" presName="composite" presStyleCnt="0"/>
      <dgm:spPr/>
    </dgm:pt>
    <dgm:pt modelId="{3915B032-7C75-4BD2-BCD2-704282E79BDE}" type="pres">
      <dgm:prSet presAssocID="{89A72E9A-9CC5-42A9-AFA4-2D58AA04A89A}" presName="FirstChild" presStyleLbl="revTx" presStyleIdx="2" presStyleCnt="6">
        <dgm:presLayoutVars>
          <dgm:chMax val="0"/>
          <dgm:chPref val="0"/>
          <dgm:bulletEnabled val="1"/>
        </dgm:presLayoutVars>
      </dgm:prSet>
      <dgm:spPr/>
      <dgm:t>
        <a:bodyPr/>
        <a:lstStyle/>
        <a:p>
          <a:endParaRPr lang="en-US"/>
        </a:p>
      </dgm:t>
    </dgm:pt>
    <dgm:pt modelId="{6C04B2B3-28AB-4C8D-A342-8C9E07007B4B}" type="pres">
      <dgm:prSet presAssocID="{89A72E9A-9CC5-42A9-AFA4-2D58AA04A89A}" presName="Parent" presStyleLbl="alignNode1" presStyleIdx="2" presStyleCnt="6" custScaleX="86435" custScaleY="75742">
        <dgm:presLayoutVars>
          <dgm:chMax val="3"/>
          <dgm:chPref val="3"/>
          <dgm:bulletEnabled val="1"/>
        </dgm:presLayoutVars>
      </dgm:prSet>
      <dgm:spPr/>
      <dgm:t>
        <a:bodyPr/>
        <a:lstStyle/>
        <a:p>
          <a:endParaRPr lang="en-US"/>
        </a:p>
      </dgm:t>
    </dgm:pt>
    <dgm:pt modelId="{63F19D36-6C00-425C-955F-FAF3F201C458}" type="pres">
      <dgm:prSet presAssocID="{89A72E9A-9CC5-42A9-AFA4-2D58AA04A89A}" presName="Accent" presStyleLbl="parChTrans1D1" presStyleIdx="2" presStyleCnt="6"/>
      <dgm:spPr/>
    </dgm:pt>
    <dgm:pt modelId="{379EBA80-BD6D-43D1-9D1D-76828182293C}" type="pres">
      <dgm:prSet presAssocID="{CA06DE5D-7D9F-45B5-B8FD-C5858AB8A202}" presName="sibTrans" presStyleCnt="0"/>
      <dgm:spPr/>
    </dgm:pt>
    <dgm:pt modelId="{4D2E8E58-D17F-469F-87FF-F666DE01B353}" type="pres">
      <dgm:prSet presAssocID="{937023C6-D2F6-414C-91BB-E99A581F99D2}" presName="composite" presStyleCnt="0"/>
      <dgm:spPr/>
    </dgm:pt>
    <dgm:pt modelId="{F45BAE81-FCA4-4C03-8884-4ADF3E398BB5}" type="pres">
      <dgm:prSet presAssocID="{937023C6-D2F6-414C-91BB-E99A581F99D2}" presName="FirstChild" presStyleLbl="revTx" presStyleIdx="3" presStyleCnt="6">
        <dgm:presLayoutVars>
          <dgm:chMax val="0"/>
          <dgm:chPref val="0"/>
          <dgm:bulletEnabled val="1"/>
        </dgm:presLayoutVars>
      </dgm:prSet>
      <dgm:spPr/>
      <dgm:t>
        <a:bodyPr/>
        <a:lstStyle/>
        <a:p>
          <a:endParaRPr lang="en-US"/>
        </a:p>
      </dgm:t>
    </dgm:pt>
    <dgm:pt modelId="{9B835B02-516F-4250-BACF-1C924A4B2C79}" type="pres">
      <dgm:prSet presAssocID="{937023C6-D2F6-414C-91BB-E99A581F99D2}" presName="Parent" presStyleLbl="alignNode1" presStyleIdx="3" presStyleCnt="6" custScaleX="86435" custScaleY="75742">
        <dgm:presLayoutVars>
          <dgm:chMax val="3"/>
          <dgm:chPref val="3"/>
          <dgm:bulletEnabled val="1"/>
        </dgm:presLayoutVars>
      </dgm:prSet>
      <dgm:spPr/>
      <dgm:t>
        <a:bodyPr/>
        <a:lstStyle/>
        <a:p>
          <a:endParaRPr lang="en-US"/>
        </a:p>
      </dgm:t>
    </dgm:pt>
    <dgm:pt modelId="{6CAA8F33-03DE-4683-A87B-790BF3D66641}" type="pres">
      <dgm:prSet presAssocID="{937023C6-D2F6-414C-91BB-E99A581F99D2}" presName="Accent" presStyleLbl="parChTrans1D1" presStyleIdx="3" presStyleCnt="6"/>
      <dgm:spPr/>
    </dgm:pt>
    <dgm:pt modelId="{5A3A4500-C37C-472C-B367-5A595FB4FF9E}" type="pres">
      <dgm:prSet presAssocID="{C3C86F97-7061-43C8-8E37-101A64D59084}" presName="sibTrans" presStyleCnt="0"/>
      <dgm:spPr/>
    </dgm:pt>
    <dgm:pt modelId="{63EB1FC2-CB1F-463F-9AAA-D3D97A7516B2}" type="pres">
      <dgm:prSet presAssocID="{548B10BF-5906-4342-AD85-8B6B98906CFB}" presName="composite" presStyleCnt="0"/>
      <dgm:spPr/>
    </dgm:pt>
    <dgm:pt modelId="{22E4B9A3-F993-4539-86E5-6DD053C0D060}" type="pres">
      <dgm:prSet presAssocID="{548B10BF-5906-4342-AD85-8B6B98906CFB}" presName="FirstChild" presStyleLbl="revTx" presStyleIdx="4" presStyleCnt="6">
        <dgm:presLayoutVars>
          <dgm:chMax val="0"/>
          <dgm:chPref val="0"/>
          <dgm:bulletEnabled val="1"/>
        </dgm:presLayoutVars>
      </dgm:prSet>
      <dgm:spPr/>
      <dgm:t>
        <a:bodyPr/>
        <a:lstStyle/>
        <a:p>
          <a:endParaRPr lang="en-US"/>
        </a:p>
      </dgm:t>
    </dgm:pt>
    <dgm:pt modelId="{41E7AE88-0C66-4BE6-B8AC-6BC4D90A03AD}" type="pres">
      <dgm:prSet presAssocID="{548B10BF-5906-4342-AD85-8B6B98906CFB}" presName="Parent" presStyleLbl="alignNode1" presStyleIdx="4" presStyleCnt="6" custScaleX="86435" custScaleY="75742">
        <dgm:presLayoutVars>
          <dgm:chMax val="3"/>
          <dgm:chPref val="3"/>
          <dgm:bulletEnabled val="1"/>
        </dgm:presLayoutVars>
      </dgm:prSet>
      <dgm:spPr/>
      <dgm:t>
        <a:bodyPr/>
        <a:lstStyle/>
        <a:p>
          <a:endParaRPr lang="en-US"/>
        </a:p>
      </dgm:t>
    </dgm:pt>
    <dgm:pt modelId="{C82AF26D-4C64-46CF-9025-3B589183FC31}" type="pres">
      <dgm:prSet presAssocID="{548B10BF-5906-4342-AD85-8B6B98906CFB}" presName="Accent" presStyleLbl="parChTrans1D1" presStyleIdx="4" presStyleCnt="6"/>
      <dgm:spPr/>
    </dgm:pt>
    <dgm:pt modelId="{CD038F59-0EB6-4145-BD59-1E62A221D470}" type="pres">
      <dgm:prSet presAssocID="{52424477-8D49-4B25-ADE1-9BD123D908EA}" presName="sibTrans" presStyleCnt="0"/>
      <dgm:spPr/>
    </dgm:pt>
    <dgm:pt modelId="{BDB22525-CEFD-44A8-AF37-0819F70EE716}" type="pres">
      <dgm:prSet presAssocID="{4F24D472-6006-4FA4-A0D5-733A2061D00B}" presName="composite" presStyleCnt="0"/>
      <dgm:spPr/>
    </dgm:pt>
    <dgm:pt modelId="{0B148E58-A88D-4D70-83BC-998A1354FDE5}" type="pres">
      <dgm:prSet presAssocID="{4F24D472-6006-4FA4-A0D5-733A2061D00B}" presName="FirstChild" presStyleLbl="revTx" presStyleIdx="5" presStyleCnt="6">
        <dgm:presLayoutVars>
          <dgm:chMax val="0"/>
          <dgm:chPref val="0"/>
          <dgm:bulletEnabled val="1"/>
        </dgm:presLayoutVars>
      </dgm:prSet>
      <dgm:spPr/>
      <dgm:t>
        <a:bodyPr/>
        <a:lstStyle/>
        <a:p>
          <a:endParaRPr lang="en-US"/>
        </a:p>
      </dgm:t>
    </dgm:pt>
    <dgm:pt modelId="{B43B5784-28ED-44E3-8578-1C8D334C46F6}" type="pres">
      <dgm:prSet presAssocID="{4F24D472-6006-4FA4-A0D5-733A2061D00B}" presName="Parent" presStyleLbl="alignNode1" presStyleIdx="5" presStyleCnt="6" custScaleX="86435" custScaleY="75742">
        <dgm:presLayoutVars>
          <dgm:chMax val="3"/>
          <dgm:chPref val="3"/>
          <dgm:bulletEnabled val="1"/>
        </dgm:presLayoutVars>
      </dgm:prSet>
      <dgm:spPr/>
      <dgm:t>
        <a:bodyPr/>
        <a:lstStyle/>
        <a:p>
          <a:endParaRPr lang="en-US"/>
        </a:p>
      </dgm:t>
    </dgm:pt>
    <dgm:pt modelId="{040F7E47-3F37-499E-933E-99150C1D726C}" type="pres">
      <dgm:prSet presAssocID="{4F24D472-6006-4FA4-A0D5-733A2061D00B}" presName="Accent" presStyleLbl="parChTrans1D1" presStyleIdx="5" presStyleCnt="6"/>
      <dgm:spPr/>
    </dgm:pt>
  </dgm:ptLst>
  <dgm:cxnLst>
    <dgm:cxn modelId="{7A5A28F1-5F01-49CB-8D59-2B32AC78A9E4}" srcId="{548B10BF-5906-4342-AD85-8B6B98906CFB}" destId="{E19B2425-DCE4-4B91-BC14-00E9EC676434}" srcOrd="0" destOrd="0" parTransId="{2B7AE247-7A89-4BC7-ABEB-5AEB5223D2B5}" sibTransId="{61950FD6-B023-4056-A0D1-DE148C826157}"/>
    <dgm:cxn modelId="{5D58A8BE-1EE9-45C1-AB77-99ADD6C03476}" type="presOf" srcId="{F6FC0E30-5C38-422E-B508-C4E2F39D2980}" destId="{4C295F14-40BA-45AF-A78A-F2A352E425EF}" srcOrd="0" destOrd="0" presId="urn:microsoft.com/office/officeart/2011/layout/TabList"/>
    <dgm:cxn modelId="{1E96A44D-89E7-467D-ACEE-84E79E13C6A5}" srcId="{819A8305-8103-4FDE-B4C6-2305C4CCA63A}" destId="{E1673FE3-833E-4EB6-99CE-DF824A3EDB5D}" srcOrd="0" destOrd="0" parTransId="{DE59C5F9-542C-4581-B7CC-BAEB97C6FE21}" sibTransId="{E5077B3B-F32E-48DB-B9D9-FF980F4C89B0}"/>
    <dgm:cxn modelId="{359BF974-0DA5-4DA8-A485-94AF10D4F7FB}" srcId="{819A8305-8103-4FDE-B4C6-2305C4CCA63A}" destId="{F6FC0E30-5C38-422E-B508-C4E2F39D2980}" srcOrd="1" destOrd="0" parTransId="{747DE2CE-47AF-407F-91F5-7B2B338CB0E5}" sibTransId="{4347577F-3B83-43DD-885D-D662CD853F15}"/>
    <dgm:cxn modelId="{0D6EE6C3-6492-4B65-87A1-F83DDF739BF3}" srcId="{819A8305-8103-4FDE-B4C6-2305C4CCA63A}" destId="{548B10BF-5906-4342-AD85-8B6B98906CFB}" srcOrd="4" destOrd="0" parTransId="{91BB0AF1-EA3D-4A76-BA18-27D0AE5E8B8F}" sibTransId="{52424477-8D49-4B25-ADE1-9BD123D908EA}"/>
    <dgm:cxn modelId="{C47F2404-CE86-4200-8C10-DD88DC79B214}" type="presOf" srcId="{DE88E506-8D7E-44A9-AA56-5007E8853881}" destId="{3915B032-7C75-4BD2-BCD2-704282E79BDE}" srcOrd="0" destOrd="0" presId="urn:microsoft.com/office/officeart/2011/layout/TabList"/>
    <dgm:cxn modelId="{81A04CE3-29A6-476B-B5A0-8790E51CE1C7}" srcId="{819A8305-8103-4FDE-B4C6-2305C4CCA63A}" destId="{4F24D472-6006-4FA4-A0D5-733A2061D00B}" srcOrd="5" destOrd="0" parTransId="{4CEF9963-71A3-43B0-9657-A118DE4E79FB}" sibTransId="{505E7167-F1BF-47D8-9ED3-125D0B062D7D}"/>
    <dgm:cxn modelId="{52BD06C5-6229-4B82-9B43-F9DB8A67931F}" type="presOf" srcId="{9F60AC94-0A20-454A-B594-F076D6D2052A}" destId="{CDC2EA20-2BB3-4A1B-A1B4-1EE4C5A20480}" srcOrd="0" destOrd="0" presId="urn:microsoft.com/office/officeart/2011/layout/TabList"/>
    <dgm:cxn modelId="{B97875EE-BCFA-4B9F-ACBD-69903FF502E4}" srcId="{F6FC0E30-5C38-422E-B508-C4E2F39D2980}" destId="{9F60AC94-0A20-454A-B594-F076D6D2052A}" srcOrd="0" destOrd="0" parTransId="{3E5991A7-B06B-4E1E-BB9D-C1F6577548C2}" sibTransId="{C614B8B8-4946-4B8E-BCC9-A102DD305007}"/>
    <dgm:cxn modelId="{8B0B23E9-D418-4602-A06C-0A8C70A204B8}" srcId="{819A8305-8103-4FDE-B4C6-2305C4CCA63A}" destId="{89A72E9A-9CC5-42A9-AFA4-2D58AA04A89A}" srcOrd="2" destOrd="0" parTransId="{C8FAC1A0-CE7A-4E60-8CE5-7E66174611D3}" sibTransId="{CA06DE5D-7D9F-45B5-B8FD-C5858AB8A202}"/>
    <dgm:cxn modelId="{4D43310A-0D30-4772-93C6-78F7729CDBF4}" srcId="{937023C6-D2F6-414C-91BB-E99A581F99D2}" destId="{09C8CF99-A6BD-4AD4-9A9E-C5DE22FD9181}" srcOrd="0" destOrd="0" parTransId="{4CCE83AE-9350-4E5F-8968-7479EDCF9542}" sibTransId="{7E0F7A4E-EE44-4648-8C62-860188E9863D}"/>
    <dgm:cxn modelId="{D3FFE9A5-59AC-4768-8D77-F3DE4DE466EA}" type="presOf" srcId="{744F6438-2630-4E92-8EE8-F050A8FF9541}" destId="{0B148E58-A88D-4D70-83BC-998A1354FDE5}" srcOrd="0" destOrd="0" presId="urn:microsoft.com/office/officeart/2011/layout/TabList"/>
    <dgm:cxn modelId="{ABFB527C-EF65-4A5F-863E-0F3CBF47DC98}" srcId="{819A8305-8103-4FDE-B4C6-2305C4CCA63A}" destId="{937023C6-D2F6-414C-91BB-E99A581F99D2}" srcOrd="3" destOrd="0" parTransId="{99CDA2DA-1C75-44DA-A40D-65ABABD832F6}" sibTransId="{C3C86F97-7061-43C8-8E37-101A64D59084}"/>
    <dgm:cxn modelId="{3F0F948F-A7F0-44DA-A61B-F348D7AAE9CE}" srcId="{E1673FE3-833E-4EB6-99CE-DF824A3EDB5D}" destId="{FFB0241E-AB8B-4C1E-90C8-E57FA986560B}" srcOrd="0" destOrd="0" parTransId="{F478A166-573A-48CC-990B-2036198E164B}" sibTransId="{F6C4037D-EC01-4D3B-82D9-C0A29A9EAF0A}"/>
    <dgm:cxn modelId="{C6939834-B525-4FD2-B0C4-27212DCEB9D2}" type="presOf" srcId="{FFB0241E-AB8B-4C1E-90C8-E57FA986560B}" destId="{E099D61A-0CF0-415E-BB2B-ED1EDC78619F}" srcOrd="0" destOrd="0" presId="urn:microsoft.com/office/officeart/2011/layout/TabList"/>
    <dgm:cxn modelId="{E1004F4E-5848-4DEE-B5B0-24CDABA2B3C3}" type="presOf" srcId="{89A72E9A-9CC5-42A9-AFA4-2D58AA04A89A}" destId="{6C04B2B3-28AB-4C8D-A342-8C9E07007B4B}" srcOrd="0" destOrd="0" presId="urn:microsoft.com/office/officeart/2011/layout/TabList"/>
    <dgm:cxn modelId="{57ABE039-1348-49C1-B219-89E07CEC9731}" type="presOf" srcId="{4F24D472-6006-4FA4-A0D5-733A2061D00B}" destId="{B43B5784-28ED-44E3-8578-1C8D334C46F6}" srcOrd="0" destOrd="0" presId="urn:microsoft.com/office/officeart/2011/layout/TabList"/>
    <dgm:cxn modelId="{D3EC1B4E-9DBE-499B-9285-5ABB8A65CBDF}" srcId="{89A72E9A-9CC5-42A9-AFA4-2D58AA04A89A}" destId="{DE88E506-8D7E-44A9-AA56-5007E8853881}" srcOrd="0" destOrd="0" parTransId="{3485C191-C298-4735-8452-923C2CDA12CC}" sibTransId="{4F7D1940-6EB1-4E72-A49D-2CC2EDC7BCEF}"/>
    <dgm:cxn modelId="{7C25B018-6724-4226-BC8D-6F37D6BC92BD}" type="presOf" srcId="{937023C6-D2F6-414C-91BB-E99A581F99D2}" destId="{9B835B02-516F-4250-BACF-1C924A4B2C79}" srcOrd="0" destOrd="0" presId="urn:microsoft.com/office/officeart/2011/layout/TabList"/>
    <dgm:cxn modelId="{83D8F6BD-276D-422E-9D7C-1B093A222281}" type="presOf" srcId="{09C8CF99-A6BD-4AD4-9A9E-C5DE22FD9181}" destId="{F45BAE81-FCA4-4C03-8884-4ADF3E398BB5}" srcOrd="0" destOrd="0" presId="urn:microsoft.com/office/officeart/2011/layout/TabList"/>
    <dgm:cxn modelId="{3E9647CA-6CBD-4FF9-A301-C6380FAEB874}" srcId="{4F24D472-6006-4FA4-A0D5-733A2061D00B}" destId="{744F6438-2630-4E92-8EE8-F050A8FF9541}" srcOrd="0" destOrd="0" parTransId="{481FE745-745D-4593-A890-F84202D2B5D5}" sibTransId="{12BF8A99-DB03-40A9-9A51-4CEDFE2C9508}"/>
    <dgm:cxn modelId="{7D1D589F-5564-405A-BA10-C1C57F99F359}" type="presOf" srcId="{E1673FE3-833E-4EB6-99CE-DF824A3EDB5D}" destId="{121D6DC2-6BF6-4CA3-AFBF-1C223F3B0388}" srcOrd="0" destOrd="0" presId="urn:microsoft.com/office/officeart/2011/layout/TabList"/>
    <dgm:cxn modelId="{ED814430-AF1C-41B6-B2FA-EFDEE35DB7A7}" type="presOf" srcId="{548B10BF-5906-4342-AD85-8B6B98906CFB}" destId="{41E7AE88-0C66-4BE6-B8AC-6BC4D90A03AD}" srcOrd="0" destOrd="0" presId="urn:microsoft.com/office/officeart/2011/layout/TabList"/>
    <dgm:cxn modelId="{89FE57B8-804B-44E8-BFB9-34570AD2C213}" type="presOf" srcId="{E19B2425-DCE4-4B91-BC14-00E9EC676434}" destId="{22E4B9A3-F993-4539-86E5-6DD053C0D060}" srcOrd="0" destOrd="0" presId="urn:microsoft.com/office/officeart/2011/layout/TabList"/>
    <dgm:cxn modelId="{E76773E6-BA56-4ADE-A748-5E5825CF0A44}" type="presOf" srcId="{819A8305-8103-4FDE-B4C6-2305C4CCA63A}" destId="{0956C780-0198-43D8-A7EC-2FBADEBC2A6E}" srcOrd="0" destOrd="0" presId="urn:microsoft.com/office/officeart/2011/layout/TabList"/>
    <dgm:cxn modelId="{739273F8-21D0-48EC-92CE-5334F7943CF4}" type="presParOf" srcId="{0956C780-0198-43D8-A7EC-2FBADEBC2A6E}" destId="{E61450E7-AD88-421B-97BA-C8C98ADFDC74}" srcOrd="0" destOrd="0" presId="urn:microsoft.com/office/officeart/2011/layout/TabList"/>
    <dgm:cxn modelId="{07DE2E7D-7A1B-435D-A780-B19E177E13FA}" type="presParOf" srcId="{E61450E7-AD88-421B-97BA-C8C98ADFDC74}" destId="{E099D61A-0CF0-415E-BB2B-ED1EDC78619F}" srcOrd="0" destOrd="0" presId="urn:microsoft.com/office/officeart/2011/layout/TabList"/>
    <dgm:cxn modelId="{9A579393-4869-4295-ACCE-E28237E27F17}" type="presParOf" srcId="{E61450E7-AD88-421B-97BA-C8C98ADFDC74}" destId="{121D6DC2-6BF6-4CA3-AFBF-1C223F3B0388}" srcOrd="1" destOrd="0" presId="urn:microsoft.com/office/officeart/2011/layout/TabList"/>
    <dgm:cxn modelId="{0922CB2D-0F28-4C0B-861C-B9CB37C7B38D}" type="presParOf" srcId="{E61450E7-AD88-421B-97BA-C8C98ADFDC74}" destId="{00D34047-B4CC-4D75-AEEB-FF9E29B592B2}" srcOrd="2" destOrd="0" presId="urn:microsoft.com/office/officeart/2011/layout/TabList"/>
    <dgm:cxn modelId="{854046CD-6557-4FB8-8A99-9725A152050B}" type="presParOf" srcId="{0956C780-0198-43D8-A7EC-2FBADEBC2A6E}" destId="{78420FC8-1CDC-4C67-B97C-5CF25613C26C}" srcOrd="1" destOrd="0" presId="urn:microsoft.com/office/officeart/2011/layout/TabList"/>
    <dgm:cxn modelId="{0C369062-DD55-40B1-B750-9AE1C4858941}" type="presParOf" srcId="{0956C780-0198-43D8-A7EC-2FBADEBC2A6E}" destId="{B53E1662-C2F6-4651-9813-BF37DD85D4AB}" srcOrd="2" destOrd="0" presId="urn:microsoft.com/office/officeart/2011/layout/TabList"/>
    <dgm:cxn modelId="{042955EE-B35C-4F0A-9CA7-ADC43C23EB06}" type="presParOf" srcId="{B53E1662-C2F6-4651-9813-BF37DD85D4AB}" destId="{CDC2EA20-2BB3-4A1B-A1B4-1EE4C5A20480}" srcOrd="0" destOrd="0" presId="urn:microsoft.com/office/officeart/2011/layout/TabList"/>
    <dgm:cxn modelId="{57999502-45D3-44AC-AB76-B98443D7BB60}" type="presParOf" srcId="{B53E1662-C2F6-4651-9813-BF37DD85D4AB}" destId="{4C295F14-40BA-45AF-A78A-F2A352E425EF}" srcOrd="1" destOrd="0" presId="urn:microsoft.com/office/officeart/2011/layout/TabList"/>
    <dgm:cxn modelId="{2CA6FB4B-AF0B-492A-9BFC-E1387E3F1407}" type="presParOf" srcId="{B53E1662-C2F6-4651-9813-BF37DD85D4AB}" destId="{2671EE63-9D32-4D7B-A9B4-4367BF7BBB81}" srcOrd="2" destOrd="0" presId="urn:microsoft.com/office/officeart/2011/layout/TabList"/>
    <dgm:cxn modelId="{D04B4C0C-1636-4737-86E6-14AF3B1F3D73}" type="presParOf" srcId="{0956C780-0198-43D8-A7EC-2FBADEBC2A6E}" destId="{D3025249-EFC6-4106-BA46-D7EE004CE855}" srcOrd="3" destOrd="0" presId="urn:microsoft.com/office/officeart/2011/layout/TabList"/>
    <dgm:cxn modelId="{B32FA61D-C762-4A2F-AFE9-1BDD743F712E}" type="presParOf" srcId="{0956C780-0198-43D8-A7EC-2FBADEBC2A6E}" destId="{B93EA2E7-7FED-491E-A839-7EBFC3C00040}" srcOrd="4" destOrd="0" presId="urn:microsoft.com/office/officeart/2011/layout/TabList"/>
    <dgm:cxn modelId="{22167AFC-DEC3-408D-97C0-9EE6C1216E0C}" type="presParOf" srcId="{B93EA2E7-7FED-491E-A839-7EBFC3C00040}" destId="{3915B032-7C75-4BD2-BCD2-704282E79BDE}" srcOrd="0" destOrd="0" presId="urn:microsoft.com/office/officeart/2011/layout/TabList"/>
    <dgm:cxn modelId="{11C67D04-C81B-45AE-ABC8-9691D8955B24}" type="presParOf" srcId="{B93EA2E7-7FED-491E-A839-7EBFC3C00040}" destId="{6C04B2B3-28AB-4C8D-A342-8C9E07007B4B}" srcOrd="1" destOrd="0" presId="urn:microsoft.com/office/officeart/2011/layout/TabList"/>
    <dgm:cxn modelId="{DFFF50DF-0F2F-4C39-8A9C-7A63C873C54F}" type="presParOf" srcId="{B93EA2E7-7FED-491E-A839-7EBFC3C00040}" destId="{63F19D36-6C00-425C-955F-FAF3F201C458}" srcOrd="2" destOrd="0" presId="urn:microsoft.com/office/officeart/2011/layout/TabList"/>
    <dgm:cxn modelId="{518B2C8A-84D9-41A5-8AAD-7DE5353DE047}" type="presParOf" srcId="{0956C780-0198-43D8-A7EC-2FBADEBC2A6E}" destId="{379EBA80-BD6D-43D1-9D1D-76828182293C}" srcOrd="5" destOrd="0" presId="urn:microsoft.com/office/officeart/2011/layout/TabList"/>
    <dgm:cxn modelId="{DC1F3819-F910-480A-8114-3F3B966FD6B3}" type="presParOf" srcId="{0956C780-0198-43D8-A7EC-2FBADEBC2A6E}" destId="{4D2E8E58-D17F-469F-87FF-F666DE01B353}" srcOrd="6" destOrd="0" presId="urn:microsoft.com/office/officeart/2011/layout/TabList"/>
    <dgm:cxn modelId="{667BD55B-2B30-44BC-95D2-8F16A6F5ACFC}" type="presParOf" srcId="{4D2E8E58-D17F-469F-87FF-F666DE01B353}" destId="{F45BAE81-FCA4-4C03-8884-4ADF3E398BB5}" srcOrd="0" destOrd="0" presId="urn:microsoft.com/office/officeart/2011/layout/TabList"/>
    <dgm:cxn modelId="{1FBEB829-AF08-4EBD-84B6-040D905F3E0C}" type="presParOf" srcId="{4D2E8E58-D17F-469F-87FF-F666DE01B353}" destId="{9B835B02-516F-4250-BACF-1C924A4B2C79}" srcOrd="1" destOrd="0" presId="urn:microsoft.com/office/officeart/2011/layout/TabList"/>
    <dgm:cxn modelId="{75C9EE22-538C-4D41-BD02-9CA6D93C5107}" type="presParOf" srcId="{4D2E8E58-D17F-469F-87FF-F666DE01B353}" destId="{6CAA8F33-03DE-4683-A87B-790BF3D66641}" srcOrd="2" destOrd="0" presId="urn:microsoft.com/office/officeart/2011/layout/TabList"/>
    <dgm:cxn modelId="{9BE2B19D-876C-47D1-A0D6-8FDC8747CF55}" type="presParOf" srcId="{0956C780-0198-43D8-A7EC-2FBADEBC2A6E}" destId="{5A3A4500-C37C-472C-B367-5A595FB4FF9E}" srcOrd="7" destOrd="0" presId="urn:microsoft.com/office/officeart/2011/layout/TabList"/>
    <dgm:cxn modelId="{63D0C714-F9B5-4EA1-8A61-57F486E39EA0}" type="presParOf" srcId="{0956C780-0198-43D8-A7EC-2FBADEBC2A6E}" destId="{63EB1FC2-CB1F-463F-9AAA-D3D97A7516B2}" srcOrd="8" destOrd="0" presId="urn:microsoft.com/office/officeart/2011/layout/TabList"/>
    <dgm:cxn modelId="{B4A58716-CF43-4288-88DF-7C856F4480F7}" type="presParOf" srcId="{63EB1FC2-CB1F-463F-9AAA-D3D97A7516B2}" destId="{22E4B9A3-F993-4539-86E5-6DD053C0D060}" srcOrd="0" destOrd="0" presId="urn:microsoft.com/office/officeart/2011/layout/TabList"/>
    <dgm:cxn modelId="{F1788DE3-2B8A-4CBA-902F-B5B468F45F0B}" type="presParOf" srcId="{63EB1FC2-CB1F-463F-9AAA-D3D97A7516B2}" destId="{41E7AE88-0C66-4BE6-B8AC-6BC4D90A03AD}" srcOrd="1" destOrd="0" presId="urn:microsoft.com/office/officeart/2011/layout/TabList"/>
    <dgm:cxn modelId="{859FC5FF-DCA0-4915-B7F1-11D2CA73DD52}" type="presParOf" srcId="{63EB1FC2-CB1F-463F-9AAA-D3D97A7516B2}" destId="{C82AF26D-4C64-46CF-9025-3B589183FC31}" srcOrd="2" destOrd="0" presId="urn:microsoft.com/office/officeart/2011/layout/TabList"/>
    <dgm:cxn modelId="{C98B243C-BCFB-47FF-BC68-408F91717161}" type="presParOf" srcId="{0956C780-0198-43D8-A7EC-2FBADEBC2A6E}" destId="{CD038F59-0EB6-4145-BD59-1E62A221D470}" srcOrd="9" destOrd="0" presId="urn:microsoft.com/office/officeart/2011/layout/TabList"/>
    <dgm:cxn modelId="{FED6F1F9-F11C-4452-8CA3-69FFA589B683}" type="presParOf" srcId="{0956C780-0198-43D8-A7EC-2FBADEBC2A6E}" destId="{BDB22525-CEFD-44A8-AF37-0819F70EE716}" srcOrd="10" destOrd="0" presId="urn:microsoft.com/office/officeart/2011/layout/TabList"/>
    <dgm:cxn modelId="{FCB80CCF-A314-470A-A98A-AF9AFD432A37}" type="presParOf" srcId="{BDB22525-CEFD-44A8-AF37-0819F70EE716}" destId="{0B148E58-A88D-4D70-83BC-998A1354FDE5}" srcOrd="0" destOrd="0" presId="urn:microsoft.com/office/officeart/2011/layout/TabList"/>
    <dgm:cxn modelId="{CE32EC8A-60B6-4682-97E2-19EDAE40358B}" type="presParOf" srcId="{BDB22525-CEFD-44A8-AF37-0819F70EE716}" destId="{B43B5784-28ED-44E3-8578-1C8D334C46F6}" srcOrd="1" destOrd="0" presId="urn:microsoft.com/office/officeart/2011/layout/TabList"/>
    <dgm:cxn modelId="{3F81236B-7D2C-4203-8982-1033DF88355A}" type="presParOf" srcId="{BDB22525-CEFD-44A8-AF37-0819F70EE716}" destId="{040F7E47-3F37-499E-933E-99150C1D726C}"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D8DDA30-740E-4304-B9B0-A4CB261524E3}" type="datetimeFigureOut">
              <a:rPr lang="en-US" smtClean="0"/>
              <a:t>1/15/2016</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354A5D1-860F-44C6-B606-0DBFAA1BCCFA}" type="slidenum">
              <a:rPr lang="en-US" smtClean="0"/>
              <a:t>‹#›</a:t>
            </a:fld>
            <a:endParaRPr lang="en-US"/>
          </a:p>
        </p:txBody>
      </p:sp>
    </p:spTree>
    <p:extLst>
      <p:ext uri="{BB962C8B-B14F-4D97-AF65-F5344CB8AC3E}">
        <p14:creationId xmlns:p14="http://schemas.microsoft.com/office/powerpoint/2010/main" val="313944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4A5D1-860F-44C6-B606-0DBFAA1BCCFA}" type="slidenum">
              <a:rPr lang="en-US" smtClean="0"/>
              <a:t>1</a:t>
            </a:fld>
            <a:endParaRPr lang="en-US"/>
          </a:p>
        </p:txBody>
      </p:sp>
    </p:spTree>
    <p:extLst>
      <p:ext uri="{BB962C8B-B14F-4D97-AF65-F5344CB8AC3E}">
        <p14:creationId xmlns:p14="http://schemas.microsoft.com/office/powerpoint/2010/main" val="114568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9D715-8F7B-4A82-82B3-CFE917154C52}" type="slidenum">
              <a:rPr lang="en-US" smtClean="0"/>
              <a:t>15</a:t>
            </a:fld>
            <a:endParaRPr lang="en-US"/>
          </a:p>
        </p:txBody>
      </p:sp>
    </p:spTree>
    <p:extLst>
      <p:ext uri="{BB962C8B-B14F-4D97-AF65-F5344CB8AC3E}">
        <p14:creationId xmlns:p14="http://schemas.microsoft.com/office/powerpoint/2010/main" val="3196558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30200" y="696913"/>
            <a:ext cx="6197600" cy="348615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94CF2B96-A128-48A9-8960-1DBBF5834EAD}" type="slidenum">
              <a:rPr lang="en-US" sz="1200" b="0" smtClean="0">
                <a:solidFill>
                  <a:srgbClr val="000000"/>
                </a:solidFill>
              </a:rPr>
              <a:pPr/>
              <a:t>17</a:t>
            </a:fld>
            <a:endParaRPr lang="en-US" sz="1200" b="0" smtClean="0">
              <a:solidFill>
                <a:srgbClr val="000000"/>
              </a:solidFill>
            </a:endParaRPr>
          </a:p>
        </p:txBody>
      </p:sp>
    </p:spTree>
    <p:extLst>
      <p:ext uri="{BB962C8B-B14F-4D97-AF65-F5344CB8AC3E}">
        <p14:creationId xmlns:p14="http://schemas.microsoft.com/office/powerpoint/2010/main" val="231022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91713909-0585-4DE8-9D35-9CA402FB5484}" type="slidenum">
              <a:rPr lang="en-US" sz="800" b="0" smtClean="0"/>
              <a:pPr/>
              <a:t>19</a:t>
            </a:fld>
            <a:endParaRPr lang="en-US" sz="800" b="0" smtClean="0"/>
          </a:p>
        </p:txBody>
      </p:sp>
      <p:sp>
        <p:nvSpPr>
          <p:cNvPr id="69635" name="Rectangle 2"/>
          <p:cNvSpPr>
            <a:spLocks noGrp="1" noRot="1" noChangeAspect="1" noChangeArrowheads="1" noTextEdit="1"/>
          </p:cNvSpPr>
          <p:nvPr>
            <p:ph type="sldImg"/>
          </p:nvPr>
        </p:nvSpPr>
        <p:spPr>
          <a:xfrm>
            <a:off x="334963" y="698500"/>
            <a:ext cx="6189662" cy="3482975"/>
          </a:xfrm>
          <a:ln/>
        </p:spPr>
      </p:sp>
      <p:sp>
        <p:nvSpPr>
          <p:cNvPr id="69636" name="Rectangle 3"/>
          <p:cNvSpPr>
            <a:spLocks noGrp="1" noChangeArrowheads="1"/>
          </p:cNvSpPr>
          <p:nvPr>
            <p:ph type="body" idx="1"/>
          </p:nvPr>
        </p:nvSpPr>
        <p:spPr>
          <a:xfrm>
            <a:off x="914711" y="4416426"/>
            <a:ext cx="5028579"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Purchase enough separate components or complete computers to meet the minimum specifications as outlined. The Lab PCs must only be capable of installing the required operating systems in a timely manner; they are not required to run at commercial speeds or perform processor-intensive applications such as complex graphics.</a:t>
            </a:r>
          </a:p>
          <a:p>
            <a:endParaRPr lang="en-US" dirty="0" smtClean="0"/>
          </a:p>
          <a:p>
            <a:r>
              <a:rPr lang="en-US" dirty="0" smtClean="0"/>
              <a:t>It is acceptable to use older machines as Lab PCs. Please keep the machines and components consistent, if possible.</a:t>
            </a:r>
          </a:p>
        </p:txBody>
      </p:sp>
    </p:spTree>
    <p:extLst>
      <p:ext uri="{BB962C8B-B14F-4D97-AF65-F5344CB8AC3E}">
        <p14:creationId xmlns:p14="http://schemas.microsoft.com/office/powerpoint/2010/main" val="246275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DC84BF1D-93C3-4959-B2C9-D94893A3AA35}" type="slidenum">
              <a:rPr lang="en-US" sz="800" b="0" smtClean="0"/>
              <a:pPr/>
              <a:t>20</a:t>
            </a:fld>
            <a:endParaRPr lang="en-US" sz="800" b="0" smtClean="0"/>
          </a:p>
        </p:txBody>
      </p:sp>
      <p:sp>
        <p:nvSpPr>
          <p:cNvPr id="70659" name="Rectangle 2"/>
          <p:cNvSpPr>
            <a:spLocks noGrp="1" noRot="1" noChangeAspect="1" noChangeArrowheads="1" noTextEdit="1"/>
          </p:cNvSpPr>
          <p:nvPr>
            <p:ph type="sldImg"/>
          </p:nvPr>
        </p:nvSpPr>
        <p:spPr>
          <a:xfrm>
            <a:off x="334963" y="698500"/>
            <a:ext cx="6189662" cy="3482975"/>
          </a:xfrm>
          <a:ln/>
        </p:spPr>
      </p:sp>
      <p:sp>
        <p:nvSpPr>
          <p:cNvPr id="70660" name="Rectangle 3"/>
          <p:cNvSpPr>
            <a:spLocks noGrp="1" noChangeArrowheads="1"/>
          </p:cNvSpPr>
          <p:nvPr>
            <p:ph type="body" idx="1"/>
          </p:nvPr>
        </p:nvSpPr>
        <p:spPr>
          <a:xfrm>
            <a:off x="914711" y="4416426"/>
            <a:ext cx="5028579"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the best student learning experience, we recommend a typical lab size of 12 to 15 students and a ratio of one Lab PC per student. A ratio of one Lab PC per two students is the minimum acceptable for the hands-on lab activities. Some of the lab activities require the student Lab PCs to be connected to a local network.</a:t>
            </a:r>
          </a:p>
          <a:p>
            <a:r>
              <a:rPr lang="en-US" dirty="0" smtClean="0"/>
              <a:t>The computer lab should also include two instructor workstations. One instructor workstation should be connected to the Internet to search for and download files. The other instructor workstation can be used for lab demonstrations.</a:t>
            </a:r>
          </a:p>
          <a:p>
            <a:r>
              <a:rPr lang="en-US" dirty="0" smtClean="0"/>
              <a:t>The student Lab PCs will be in various states of assembly and repair and are therefore not suitable for accessing the curriculum.</a:t>
            </a:r>
          </a:p>
        </p:txBody>
      </p:sp>
    </p:spTree>
    <p:extLst>
      <p:ext uri="{BB962C8B-B14F-4D97-AF65-F5344CB8AC3E}">
        <p14:creationId xmlns:p14="http://schemas.microsoft.com/office/powerpoint/2010/main" val="178182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30200" y="696913"/>
            <a:ext cx="6197600" cy="34861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2708" name="Slide Number Placeholder 3"/>
          <p:cNvSpPr>
            <a:spLocks noGrp="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nSpc>
                <a:spcPct val="90000"/>
              </a:lnSpc>
            </a:pPr>
            <a:fld id="{6AEB6AC1-2E9A-4C4A-AE39-D68598157ED1}" type="slidenum">
              <a:rPr lang="en-US" sz="1200" smtClean="0">
                <a:solidFill>
                  <a:srgbClr val="000000"/>
                </a:solidFill>
              </a:rPr>
              <a:pPr>
                <a:lnSpc>
                  <a:spcPct val="90000"/>
                </a:lnSpc>
              </a:pPr>
              <a:t>22</a:t>
            </a:fld>
            <a:endParaRPr lang="en-US" sz="1200" smtClean="0">
              <a:solidFill>
                <a:srgbClr val="000000"/>
              </a:solidFill>
            </a:endParaRPr>
          </a:p>
        </p:txBody>
      </p:sp>
    </p:spTree>
    <p:extLst>
      <p:ext uri="{BB962C8B-B14F-4D97-AF65-F5344CB8AC3E}">
        <p14:creationId xmlns:p14="http://schemas.microsoft.com/office/powerpoint/2010/main" val="111099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54A5D1-860F-44C6-B606-0DBFAA1BCCFA}" type="slidenum">
              <a:rPr lang="en-US" smtClean="0"/>
              <a:t>23</a:t>
            </a:fld>
            <a:endParaRPr lang="en-US"/>
          </a:p>
        </p:txBody>
      </p:sp>
    </p:spTree>
    <p:extLst>
      <p:ext uri="{BB962C8B-B14F-4D97-AF65-F5344CB8AC3E}">
        <p14:creationId xmlns:p14="http://schemas.microsoft.com/office/powerpoint/2010/main" val="275504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30200" y="696913"/>
            <a:ext cx="6197600" cy="348615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Virtual Laptop and Virtual Desktop are standalone tools designed to supplement classroom learning and provide an interactive “hands-on” experience in learning environments with limited physical equipment. Hands-on labs are still an essential element of the course.</a:t>
            </a:r>
          </a:p>
        </p:txBody>
      </p:sp>
      <p:sp>
        <p:nvSpPr>
          <p:cNvPr id="74756" name="Slide Number Placeholder 3"/>
          <p:cNvSpPr>
            <a:spLocks noGrp="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F73D9A31-7AEA-4D90-9090-F0881007FACA}" type="slidenum">
              <a:rPr lang="en-US" sz="800" b="0" smtClean="0"/>
              <a:pPr/>
              <a:t>25</a:t>
            </a:fld>
            <a:endParaRPr lang="en-US" sz="800" b="0" smtClean="0"/>
          </a:p>
        </p:txBody>
      </p:sp>
    </p:spTree>
    <p:extLst>
      <p:ext uri="{BB962C8B-B14F-4D97-AF65-F5344CB8AC3E}">
        <p14:creationId xmlns:p14="http://schemas.microsoft.com/office/powerpoint/2010/main" val="72703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68052E0A-9A80-4E14-B515-BA7D6B31C017}" type="slidenum">
              <a:rPr lang="en-US" sz="800" b="0" smtClean="0"/>
              <a:pPr/>
              <a:t>26</a:t>
            </a:fld>
            <a:endParaRPr lang="en-US" sz="800" b="0" smtClean="0"/>
          </a:p>
        </p:txBody>
      </p:sp>
      <p:sp>
        <p:nvSpPr>
          <p:cNvPr id="75779" name="Rectangle 2"/>
          <p:cNvSpPr>
            <a:spLocks noGrp="1" noRot="1" noChangeAspect="1" noChangeArrowheads="1" noTextEdit="1"/>
          </p:cNvSpPr>
          <p:nvPr>
            <p:ph type="sldImg"/>
          </p:nvPr>
        </p:nvSpPr>
        <p:spPr>
          <a:xfrm>
            <a:off x="330200" y="696913"/>
            <a:ext cx="6197600" cy="34861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87781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A95C4044-8DB2-4F80-A3FD-AB1A7788E46D}" type="slidenum">
              <a:rPr lang="en-US" sz="800" b="0" smtClean="0"/>
              <a:pPr/>
              <a:t>27</a:t>
            </a:fld>
            <a:endParaRPr lang="en-US" sz="800" b="0" smtClean="0"/>
          </a:p>
        </p:txBody>
      </p:sp>
      <p:sp>
        <p:nvSpPr>
          <p:cNvPr id="76803" name="Rectangle 2"/>
          <p:cNvSpPr>
            <a:spLocks noGrp="1" noRot="1" noChangeAspect="1" noChangeArrowheads="1" noTextEdit="1"/>
          </p:cNvSpPr>
          <p:nvPr>
            <p:ph type="sldImg"/>
          </p:nvPr>
        </p:nvSpPr>
        <p:spPr>
          <a:xfrm>
            <a:off x="330200" y="696913"/>
            <a:ext cx="6197600" cy="348615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three modes of the Virtual Laptop Tool:</a:t>
            </a:r>
          </a:p>
          <a:p>
            <a:pPr lvl="1"/>
            <a:r>
              <a:rPr lang="en-US" b="1" smtClean="0"/>
              <a:t>Learn Mode</a:t>
            </a:r>
            <a:r>
              <a:rPr lang="en-US" smtClean="0"/>
              <a:t> walks you through the removal and installation of select components of the laptop.</a:t>
            </a:r>
          </a:p>
          <a:p>
            <a:pPr lvl="1"/>
            <a:r>
              <a:rPr lang="en-US" b="1" smtClean="0"/>
              <a:t>Test Mode </a:t>
            </a:r>
            <a:r>
              <a:rPr lang="en-US" smtClean="0"/>
              <a:t>allows you to remove and install select components without any assistance.</a:t>
            </a:r>
          </a:p>
          <a:p>
            <a:pPr lvl="1"/>
            <a:r>
              <a:rPr lang="en-US" b="1" smtClean="0"/>
              <a:t>Explore Mode</a:t>
            </a:r>
            <a:r>
              <a:rPr lang="en-US" smtClean="0"/>
              <a:t> gives you information about many features and components of the laptop.</a:t>
            </a:r>
            <a:endParaRPr lang="en-GB" smtClean="0"/>
          </a:p>
        </p:txBody>
      </p:sp>
    </p:spTree>
    <p:extLst>
      <p:ext uri="{BB962C8B-B14F-4D97-AF65-F5344CB8AC3E}">
        <p14:creationId xmlns:p14="http://schemas.microsoft.com/office/powerpoint/2010/main" val="365491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4F46BEF8-5CE5-4F97-A8EA-93AF2CA159F1}" type="slidenum">
              <a:rPr lang="en-US" sz="800" b="0" smtClean="0"/>
              <a:pPr/>
              <a:t>28</a:t>
            </a:fld>
            <a:endParaRPr lang="en-US" sz="800" b="0" smtClean="0"/>
          </a:p>
        </p:txBody>
      </p:sp>
      <p:sp>
        <p:nvSpPr>
          <p:cNvPr id="80899" name="Rectangle 2"/>
          <p:cNvSpPr>
            <a:spLocks noGrp="1" noRot="1" noChangeAspect="1" noChangeArrowheads="1" noTextEdit="1"/>
          </p:cNvSpPr>
          <p:nvPr>
            <p:ph type="sldImg"/>
          </p:nvPr>
        </p:nvSpPr>
        <p:spPr>
          <a:xfrm>
            <a:off x="330200" y="696913"/>
            <a:ext cx="6197600" cy="34861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 components need to be properly aligned before you can install them. Alignment of components is only required in the Learn Mode and in the Test Mode. </a:t>
            </a:r>
          </a:p>
          <a:p>
            <a:r>
              <a:rPr lang="en-US" smtClean="0"/>
              <a:t>When a component requires alignment, the alignment tool pops up automatically. Click the clockwise and counterclockwise buttons to turn the component until you believe it is properly aligned. The Install button looks like an arrow pointing down. Click the Install button to install the component. If the component is not properly aligned then the Install button will show a red X. If the component is aligned, then clicking the Install button will begin the animation of the installation of the component. Once a component is properly installed, it will be grayed out on the antistatic mat.</a:t>
            </a:r>
          </a:p>
        </p:txBody>
      </p:sp>
    </p:spTree>
    <p:extLst>
      <p:ext uri="{BB962C8B-B14F-4D97-AF65-F5344CB8AC3E}">
        <p14:creationId xmlns:p14="http://schemas.microsoft.com/office/powerpoint/2010/main" val="91353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30200" y="696913"/>
            <a:ext cx="6197600" cy="3486150"/>
          </a:xfrm>
          <a:ln/>
        </p:spPr>
      </p:sp>
      <p:sp>
        <p:nvSpPr>
          <p:cNvPr id="54275" name="Rectangle 3"/>
          <p:cNvSpPr>
            <a:spLocks noGrp="1" noChangeArrowheads="1"/>
          </p:cNvSpPr>
          <p:nvPr>
            <p:ph type="body" idx="1"/>
          </p:nvPr>
        </p:nvSpPr>
        <p:spPr>
          <a:xfrm>
            <a:off x="396013" y="4378326"/>
            <a:ext cx="5988326"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We’ll begin with a high-level  view of our ITE curriculum.</a:t>
            </a:r>
            <a:r>
              <a:rPr lang="en-US" baseline="0" dirty="0" smtClean="0"/>
              <a:t> </a:t>
            </a:r>
            <a:r>
              <a:rPr lang="en-US" dirty="0" smtClean="0"/>
              <a:t>Additional topics include instructor training</a:t>
            </a:r>
            <a:r>
              <a:rPr lang="en-US" baseline="0" dirty="0" smtClean="0"/>
              <a:t> and </a:t>
            </a:r>
            <a:r>
              <a:rPr lang="en-US" dirty="0" smtClean="0"/>
              <a:t>equipment required for the course.</a:t>
            </a:r>
          </a:p>
          <a:p>
            <a:endParaRPr lang="en-US" dirty="0" smtClean="0"/>
          </a:p>
        </p:txBody>
      </p:sp>
    </p:spTree>
    <p:extLst>
      <p:ext uri="{BB962C8B-B14F-4D97-AF65-F5344CB8AC3E}">
        <p14:creationId xmlns:p14="http://schemas.microsoft.com/office/powerpoint/2010/main" val="150573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C8830E71-FC8A-4454-A66E-418303ABBADF}" type="slidenum">
              <a:rPr lang="en-US" sz="800" b="0" smtClean="0"/>
              <a:pPr/>
              <a:t>29</a:t>
            </a:fld>
            <a:endParaRPr lang="en-US" sz="800" b="0" smtClean="0"/>
          </a:p>
        </p:txBody>
      </p:sp>
      <p:sp>
        <p:nvSpPr>
          <p:cNvPr id="84995" name="Rectangle 2"/>
          <p:cNvSpPr>
            <a:spLocks noGrp="1" noRot="1" noChangeAspect="1" noChangeArrowheads="1" noTextEdit="1"/>
          </p:cNvSpPr>
          <p:nvPr>
            <p:ph type="sldImg"/>
          </p:nvPr>
        </p:nvSpPr>
        <p:spPr>
          <a:xfrm>
            <a:off x="330200" y="696913"/>
            <a:ext cx="6197600" cy="34861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last layer is the External Cables Layer. </a:t>
            </a:r>
          </a:p>
          <a:p>
            <a:r>
              <a:rPr lang="en-US" smtClean="0"/>
              <a:t>External cables connect the docking station to the monitor, mouse, keyboard, USB devices, Ethernet, and AC power.</a:t>
            </a:r>
          </a:p>
          <a:p>
            <a:r>
              <a:rPr lang="en-US" smtClean="0"/>
              <a:t>To successfully complete this layer, you will connect the monitor cable, the keyboard cable, the mouse cable, the USB cable, the Ethernet cable, and the power cable to the docking station.</a:t>
            </a:r>
          </a:p>
        </p:txBody>
      </p:sp>
    </p:spTree>
    <p:extLst>
      <p:ext uri="{BB962C8B-B14F-4D97-AF65-F5344CB8AC3E}">
        <p14:creationId xmlns:p14="http://schemas.microsoft.com/office/powerpoint/2010/main" val="189101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30200" y="696913"/>
            <a:ext cx="6197600" cy="348615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en-US" dirty="0" smtClean="0"/>
          </a:p>
        </p:txBody>
      </p:sp>
      <p:sp>
        <p:nvSpPr>
          <p:cNvPr id="56324" name="Slide Number Placeholder 3"/>
          <p:cNvSpPr>
            <a:spLocks noGrp="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nSpc>
                <a:spcPct val="90000"/>
              </a:lnSpc>
            </a:pPr>
            <a:fld id="{BF5E9DD5-BB37-4B4C-90E1-958C899EFE8A}" type="slidenum">
              <a:rPr lang="en-US" sz="1200" smtClean="0">
                <a:solidFill>
                  <a:srgbClr val="000000"/>
                </a:solidFill>
              </a:rPr>
              <a:pPr>
                <a:lnSpc>
                  <a:spcPct val="90000"/>
                </a:lnSpc>
              </a:pPr>
              <a:t>4</a:t>
            </a:fld>
            <a:endParaRPr lang="en-US" sz="1200" smtClean="0">
              <a:solidFill>
                <a:srgbClr val="000000"/>
              </a:solidFill>
            </a:endParaRPr>
          </a:p>
        </p:txBody>
      </p:sp>
    </p:spTree>
    <p:extLst>
      <p:ext uri="{BB962C8B-B14F-4D97-AF65-F5344CB8AC3E}">
        <p14:creationId xmlns:p14="http://schemas.microsoft.com/office/powerpoint/2010/main" val="248000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9D715-8F7B-4A82-82B3-CFE917154C52}" type="slidenum">
              <a:rPr lang="en-US" smtClean="0"/>
              <a:t>5</a:t>
            </a:fld>
            <a:endParaRPr lang="en-US"/>
          </a:p>
        </p:txBody>
      </p:sp>
    </p:spTree>
    <p:extLst>
      <p:ext uri="{BB962C8B-B14F-4D97-AF65-F5344CB8AC3E}">
        <p14:creationId xmlns:p14="http://schemas.microsoft.com/office/powerpoint/2010/main" val="387715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30200" y="696913"/>
            <a:ext cx="6197600" cy="348615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0F5A1D7E-7FA4-4FA1-9B25-7F77F7F53F8F}" type="slidenum">
              <a:rPr lang="en-US" sz="1200" b="0" smtClean="0">
                <a:solidFill>
                  <a:srgbClr val="000000"/>
                </a:solidFill>
              </a:rPr>
              <a:pPr/>
              <a:t>7</a:t>
            </a:fld>
            <a:endParaRPr lang="en-US" sz="1200" b="0" smtClean="0">
              <a:solidFill>
                <a:srgbClr val="000000"/>
              </a:solidFill>
            </a:endParaRPr>
          </a:p>
        </p:txBody>
      </p:sp>
    </p:spTree>
    <p:extLst>
      <p:ext uri="{BB962C8B-B14F-4D97-AF65-F5344CB8AC3E}">
        <p14:creationId xmlns:p14="http://schemas.microsoft.com/office/powerpoint/2010/main" val="158798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t>8</a:t>
            </a:fld>
            <a:endParaRPr lang="en-US"/>
          </a:p>
        </p:txBody>
      </p:sp>
    </p:spTree>
    <p:extLst>
      <p:ext uri="{BB962C8B-B14F-4D97-AF65-F5344CB8AC3E}">
        <p14:creationId xmlns:p14="http://schemas.microsoft.com/office/powerpoint/2010/main" val="308360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30200" y="696913"/>
            <a:ext cx="6197600" cy="348615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To ensure alignment with certification exams, NetAcad has performed a detailed analyses of the exam objectives from </a:t>
            </a:r>
            <a:r>
              <a:rPr lang="en-US" dirty="0" err="1" smtClean="0"/>
              <a:t>CompTIA</a:t>
            </a:r>
            <a:endParaRPr lang="en-US" dirty="0" smtClean="0"/>
          </a:p>
        </p:txBody>
      </p:sp>
      <p:sp>
        <p:nvSpPr>
          <p:cNvPr id="60420" name="Slide Number Placeholder 3"/>
          <p:cNvSpPr>
            <a:spLocks noGrp="1"/>
          </p:cNvSpPr>
          <p:nvPr>
            <p:ph type="sldNum" sz="quarter" idx="5"/>
          </p:nvPr>
        </p:nvSpPr>
        <p:spPr>
          <a:xfrm>
            <a:off x="3884027" y="8829675"/>
            <a:ext cx="2972421"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248A35AF-6C79-4906-AC2F-AA925181E4E5}" type="slidenum">
              <a:rPr lang="en-US" sz="800" b="0" smtClean="0"/>
              <a:pPr/>
              <a:t>10</a:t>
            </a:fld>
            <a:endParaRPr lang="en-US" sz="800" b="0" smtClean="0"/>
          </a:p>
        </p:txBody>
      </p:sp>
    </p:spTree>
    <p:extLst>
      <p:ext uri="{BB962C8B-B14F-4D97-AF65-F5344CB8AC3E}">
        <p14:creationId xmlns:p14="http://schemas.microsoft.com/office/powerpoint/2010/main" val="88164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kern="1200" dirty="0" smtClean="0">
                <a:solidFill>
                  <a:schemeClr val="tx1"/>
                </a:solidFill>
                <a:effectLst/>
                <a:latin typeface="+mn-lt"/>
                <a:ea typeface="ＭＳ Ｐゴシック" charset="0"/>
                <a:cs typeface="ＭＳ Ｐゴシック" charset="0"/>
              </a:rPr>
              <a:t>Key differences between the CompTIA A+ 800 series (220-801 and 220-802) and the A+ 900 series (220-901 and 220-902)include:</a:t>
            </a:r>
            <a:br>
              <a:rPr lang="en-US" sz="1200" b="0" i="0" u="none" strike="noStrike" kern="1200" dirty="0" smtClean="0">
                <a:solidFill>
                  <a:schemeClr val="tx1"/>
                </a:solidFill>
                <a:effectLst/>
                <a:latin typeface="+mn-lt"/>
                <a:ea typeface="ＭＳ Ｐゴシック" charset="0"/>
                <a:cs typeface="ＭＳ Ｐゴシック" charset="0"/>
              </a:rPr>
            </a:br>
            <a:r>
              <a:rPr lang="en-US" sz="1200" b="0" i="0" u="none" strike="noStrike" kern="1200" dirty="0" smtClean="0">
                <a:solidFill>
                  <a:schemeClr val="tx1"/>
                </a:solidFill>
                <a:effectLst/>
                <a:latin typeface="+mn-lt"/>
                <a:ea typeface="ＭＳ Ｐゴシック" charset="0"/>
                <a:cs typeface="ＭＳ Ｐゴシック" charset="0"/>
              </a:rPr>
              <a:t/>
            </a:r>
            <a:br>
              <a:rPr lang="en-US" sz="1200" b="0" i="0" u="none" strike="noStrike" kern="1200" dirty="0" smtClean="0">
                <a:solidFill>
                  <a:schemeClr val="tx1"/>
                </a:solidFill>
                <a:effectLst/>
                <a:latin typeface="+mn-lt"/>
                <a:ea typeface="ＭＳ Ｐゴシック" charset="0"/>
                <a:cs typeface="ＭＳ Ｐゴシック" charset="0"/>
              </a:rPr>
            </a:br>
            <a:r>
              <a:rPr lang="en-US" sz="1200" b="0" i="0" u="none" strike="noStrike" kern="1200" dirty="0" smtClean="0">
                <a:solidFill>
                  <a:schemeClr val="tx1"/>
                </a:solidFill>
                <a:effectLst/>
                <a:latin typeface="+mn-lt"/>
                <a:ea typeface="ＭＳ Ｐゴシック" charset="0"/>
                <a:cs typeface="ＭＳ Ｐゴシック" charset="0"/>
              </a:rPr>
              <a:t>• </a:t>
            </a:r>
            <a:r>
              <a:rPr lang="en-US" sz="1200" b="1" i="0" u="none" strike="noStrike" kern="1200" dirty="0" smtClean="0">
                <a:solidFill>
                  <a:schemeClr val="tx1"/>
                </a:solidFill>
                <a:effectLst/>
                <a:latin typeface="+mn-lt"/>
                <a:ea typeface="ＭＳ Ｐゴシック" charset="0"/>
                <a:cs typeface="ＭＳ Ｐゴシック" charset="0"/>
              </a:rPr>
              <a:t>Expansion of mobile device coverage</a:t>
            </a:r>
            <a:r>
              <a:rPr lang="en-US" sz="1200" b="0" i="0" u="none" strike="noStrike" kern="1200" dirty="0" smtClean="0">
                <a:solidFill>
                  <a:schemeClr val="tx1"/>
                </a:solidFill>
                <a:effectLst/>
                <a:latin typeface="+mn-lt"/>
                <a:ea typeface="ＭＳ Ｐゴシック" charset="0"/>
                <a:cs typeface="ＭＳ Ｐゴシック" charset="0"/>
              </a:rPr>
              <a:t> -- Mobile devices are covered in both the 901 and the 902 exams with mobile device hardware on the 901 exam and mobile device applications, OSs and security on the 902 exam. The ability to troubleshoot problems specifically related to mobile devices has also been added. Of the 8 new objectives added, 5 are related to mobility.</a:t>
            </a:r>
            <a:br>
              <a:rPr lang="en-US" sz="1200" b="0" i="0" u="none" strike="noStrike" kern="1200" dirty="0" smtClean="0">
                <a:solidFill>
                  <a:schemeClr val="tx1"/>
                </a:solidFill>
                <a:effectLst/>
                <a:latin typeface="+mn-lt"/>
                <a:ea typeface="ＭＳ Ｐゴシック" charset="0"/>
                <a:cs typeface="ＭＳ Ｐゴシック" charset="0"/>
              </a:rPr>
            </a:br>
            <a:r>
              <a:rPr lang="en-US" sz="1200" b="0" i="0" u="none" strike="noStrike" kern="1200" dirty="0" smtClean="0">
                <a:solidFill>
                  <a:schemeClr val="tx1"/>
                </a:solidFill>
                <a:effectLst/>
                <a:latin typeface="+mn-lt"/>
                <a:ea typeface="ＭＳ Ｐゴシック" charset="0"/>
                <a:cs typeface="ＭＳ Ｐゴシック" charset="0"/>
              </a:rPr>
              <a:t>•</a:t>
            </a:r>
            <a:r>
              <a:rPr lang="en-US" sz="1200" b="1" i="0" u="none" strike="noStrike" kern="1200" dirty="0" smtClean="0">
                <a:solidFill>
                  <a:schemeClr val="tx1"/>
                </a:solidFill>
                <a:effectLst/>
                <a:latin typeface="+mn-lt"/>
                <a:ea typeface="ＭＳ Ｐゴシック" charset="0"/>
                <a:cs typeface="ＭＳ Ｐゴシック" charset="0"/>
              </a:rPr>
              <a:t> Greater emphasis on the ability to troubleshoot</a:t>
            </a:r>
            <a:r>
              <a:rPr lang="en-US" sz="1200" b="0" i="0" u="none" strike="noStrike" kern="1200" dirty="0" smtClean="0">
                <a:solidFill>
                  <a:schemeClr val="tx1"/>
                </a:solidFill>
                <a:effectLst/>
                <a:latin typeface="+mn-lt"/>
                <a:ea typeface="ＭＳ Ｐゴシック" charset="0"/>
                <a:cs typeface="ＭＳ Ｐゴシック" charset="0"/>
              </a:rPr>
              <a:t> -- In the 800 series there was a single troubleshooting section on the 802 exam. It represented 36% of that exam or 18% of the total certification. In the 900 series, troubleshooting represents 28% of the first exam and 24% of the second for a total of 26% of the total certification.</a:t>
            </a:r>
            <a:br>
              <a:rPr lang="en-US" sz="1200" b="0" i="0" u="none" strike="noStrike" kern="1200" dirty="0" smtClean="0">
                <a:solidFill>
                  <a:schemeClr val="tx1"/>
                </a:solidFill>
                <a:effectLst/>
                <a:latin typeface="+mn-lt"/>
                <a:ea typeface="ＭＳ Ｐゴシック" charset="0"/>
                <a:cs typeface="ＭＳ Ｐゴシック" charset="0"/>
              </a:rPr>
            </a:br>
            <a:r>
              <a:rPr lang="en-US" sz="1200" b="0" i="0" u="none" strike="noStrike" kern="1200" dirty="0" smtClean="0">
                <a:solidFill>
                  <a:schemeClr val="tx1"/>
                </a:solidFill>
                <a:effectLst/>
                <a:latin typeface="+mn-lt"/>
                <a:ea typeface="ＭＳ Ｐゴシック" charset="0"/>
                <a:cs typeface="ＭＳ Ｐゴシック" charset="0"/>
              </a:rPr>
              <a:t>• </a:t>
            </a:r>
            <a:r>
              <a:rPr lang="en-US" sz="1200" b="1" i="0" u="none" strike="noStrike" kern="1200" dirty="0" smtClean="0">
                <a:solidFill>
                  <a:schemeClr val="tx1"/>
                </a:solidFill>
                <a:effectLst/>
                <a:latin typeface="+mn-lt"/>
                <a:ea typeface="ＭＳ Ｐゴシック" charset="0"/>
                <a:cs typeface="ＭＳ Ｐゴシック" charset="0"/>
              </a:rPr>
              <a:t>A variety of operating systems </a:t>
            </a:r>
            <a:r>
              <a:rPr lang="en-US" sz="1200" b="0" i="0" u="none" strike="noStrike" kern="1200" dirty="0" smtClean="0">
                <a:solidFill>
                  <a:schemeClr val="tx1"/>
                </a:solidFill>
                <a:effectLst/>
                <a:latin typeface="+mn-lt"/>
                <a:ea typeface="ＭＳ Ｐゴシック" charset="0"/>
                <a:cs typeface="ＭＳ Ｐゴシック" charset="0"/>
              </a:rPr>
              <a:t> -- The 900 series features a Windows OS domain along with a second OS-focused domain. The second OS-focused domain includes mobile OSs and introduces an objective requiring a foundational understanding of Mac OS and Linux.</a:t>
            </a:r>
            <a:br>
              <a:rPr lang="en-US" sz="1200" b="0" i="0" u="none" strike="noStrike" kern="1200" dirty="0" smtClean="0">
                <a:solidFill>
                  <a:schemeClr val="tx1"/>
                </a:solidFill>
                <a:effectLst/>
                <a:latin typeface="+mn-lt"/>
                <a:ea typeface="ＭＳ Ｐゴシック" charset="0"/>
                <a:cs typeface="ＭＳ Ｐゴシック" charset="0"/>
              </a:rPr>
            </a:br>
            <a:r>
              <a:rPr lang="en-US" sz="1200" b="0" i="0" u="none" strike="noStrike" kern="1200" dirty="0" smtClean="0">
                <a:solidFill>
                  <a:schemeClr val="tx1"/>
                </a:solidFill>
                <a:effectLst/>
                <a:latin typeface="+mn-lt"/>
                <a:ea typeface="ＭＳ Ｐゴシック" charset="0"/>
                <a:cs typeface="ＭＳ Ｐゴシック" charset="0"/>
              </a:rPr>
              <a:t>• </a:t>
            </a:r>
            <a:r>
              <a:rPr lang="en-US" sz="1200" b="1" i="0" u="none" strike="noStrike" kern="1200" dirty="0" smtClean="0">
                <a:solidFill>
                  <a:schemeClr val="tx1"/>
                </a:solidFill>
                <a:effectLst/>
                <a:latin typeface="+mn-lt"/>
                <a:ea typeface="ＭＳ Ｐゴシック" charset="0"/>
                <a:cs typeface="ＭＳ Ｐゴシック" charset="0"/>
              </a:rPr>
              <a:t>Continued cybersecurity emphasis</a:t>
            </a:r>
            <a:r>
              <a:rPr lang="en-US" sz="1200" b="0" i="0" u="none" strike="noStrike" kern="1200" dirty="0" smtClean="0">
                <a:solidFill>
                  <a:schemeClr val="tx1"/>
                </a:solidFill>
                <a:effectLst/>
                <a:latin typeface="+mn-lt"/>
                <a:ea typeface="ＭＳ Ｐゴシック" charset="0"/>
                <a:cs typeface="ＭＳ Ｐゴシック" charset="0"/>
              </a:rPr>
              <a:t> -- While the security domain weighting remains at 22% of the second exam, there is both a deepening in the level of objectives as well as an overall increase in security-related objectives in other domains.</a:t>
            </a:r>
            <a:br>
              <a:rPr lang="en-US" sz="1200" b="0" i="0" u="none" strike="noStrike" kern="1200" dirty="0" smtClean="0">
                <a:solidFill>
                  <a:schemeClr val="tx1"/>
                </a:solidFill>
                <a:effectLst/>
                <a:latin typeface="+mn-lt"/>
                <a:ea typeface="ＭＳ Ｐゴシック" charset="0"/>
                <a:cs typeface="ＭＳ Ｐゴシック" charset="0"/>
              </a:rPr>
            </a:br>
            <a:r>
              <a:rPr lang="en-US" sz="1200" b="0" i="0" u="none" strike="noStrike" kern="1200" dirty="0" smtClean="0">
                <a:solidFill>
                  <a:schemeClr val="tx1"/>
                </a:solidFill>
                <a:effectLst/>
                <a:latin typeface="+mn-lt"/>
                <a:ea typeface="ＭＳ Ｐゴシック" charset="0"/>
                <a:cs typeface="ＭＳ Ｐゴシック" charset="0"/>
              </a:rPr>
              <a:t/>
            </a:r>
            <a:br>
              <a:rPr lang="en-US" sz="1200" b="0" i="0" u="none" strike="noStrike" kern="1200" dirty="0" smtClean="0">
                <a:solidFill>
                  <a:schemeClr val="tx1"/>
                </a:solidFill>
                <a:effectLst/>
                <a:latin typeface="+mn-lt"/>
                <a:ea typeface="ＭＳ Ｐゴシック" charset="0"/>
                <a:cs typeface="ＭＳ Ｐゴシック" charset="0"/>
              </a:rPr>
            </a:br>
            <a:r>
              <a:rPr lang="en-US" sz="1200" b="0" i="0" u="none" strike="noStrike" kern="1200" dirty="0" smtClean="0">
                <a:solidFill>
                  <a:schemeClr val="tx1"/>
                </a:solidFill>
                <a:effectLst/>
                <a:latin typeface="+mn-lt"/>
                <a:ea typeface="ＭＳ Ｐゴシック" charset="0"/>
                <a:cs typeface="ＭＳ Ｐゴシック" charset="0"/>
              </a:rPr>
              <a:t/>
            </a:r>
            <a:br>
              <a:rPr lang="en-US" sz="1200" b="0" i="0" u="none" strike="noStrike" kern="1200" dirty="0" smtClean="0">
                <a:solidFill>
                  <a:schemeClr val="tx1"/>
                </a:solidFill>
                <a:effectLst/>
                <a:latin typeface="+mn-lt"/>
                <a:ea typeface="ＭＳ Ｐゴシック" charset="0"/>
                <a:cs typeface="ＭＳ Ｐゴシック" charset="0"/>
              </a:rPr>
            </a:b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D6DAA8E1-87BC-4643-8D91-B1F49CD16A4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5500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First chapter grouping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remains the same. Some older technology has been removed, while some new technology has been added</a:t>
            </a:r>
          </a:p>
          <a:p>
            <a:pPr algn="l"/>
            <a:endParaRPr lang="en-US" sz="1200" dirty="0" smtClean="0"/>
          </a:p>
          <a:p>
            <a:pPr algn="l"/>
            <a:r>
              <a:rPr lang="en-US" sz="1200" b="1" dirty="0" smtClean="0"/>
              <a:t>Second</a:t>
            </a:r>
            <a:r>
              <a:rPr lang="en-US" sz="1200" b="1" baseline="0" dirty="0" smtClean="0"/>
              <a:t> chapter group</a:t>
            </a:r>
            <a:endParaRPr lang="en-US" sz="1200" b="1" dirty="0" smtClean="0"/>
          </a:p>
          <a:p>
            <a:pPr algn="l"/>
            <a:r>
              <a:rPr lang="en-US" sz="1200" dirty="0" smtClean="0"/>
              <a:t>The v5 Operating Systems chapter has been divided into 2 chapters to</a:t>
            </a:r>
            <a:r>
              <a:rPr lang="en-US" sz="1200" baseline="0" dirty="0" smtClean="0"/>
              <a:t> </a:t>
            </a:r>
            <a:r>
              <a:rPr lang="en-US" sz="1200" dirty="0" smtClean="0"/>
              <a:t>address the enormous amount of information that is covered, as well as the</a:t>
            </a:r>
            <a:r>
              <a:rPr lang="en-US" sz="1200" baseline="0" dirty="0" smtClean="0"/>
              <a:t> </a:t>
            </a:r>
            <a:r>
              <a:rPr lang="en-US" sz="1200" dirty="0" smtClean="0"/>
              <a:t>number of labs.</a:t>
            </a:r>
          </a:p>
          <a:p>
            <a:pPr algn="l"/>
            <a:r>
              <a:rPr lang="en-US" sz="1200" dirty="0" smtClean="0"/>
              <a:t>The v5 networking chapter has been divided into Networking Concepts and </a:t>
            </a:r>
            <a:r>
              <a:rPr lang="en-US" sz="1200" baseline="0" dirty="0" smtClean="0"/>
              <a:t> </a:t>
            </a:r>
            <a:r>
              <a:rPr lang="en-US" sz="1200" dirty="0" smtClean="0"/>
              <a:t>Applied Networking due to the amount of material that was in the chapter. </a:t>
            </a:r>
          </a:p>
          <a:p>
            <a:pPr algn="l"/>
            <a:endParaRPr lang="en-US" sz="1200" dirty="0" smtClean="0"/>
          </a:p>
          <a:p>
            <a:pPr algn="l"/>
            <a:r>
              <a:rPr lang="en-US" sz="1200" b="1" dirty="0" smtClean="0"/>
              <a:t>Third</a:t>
            </a:r>
            <a:r>
              <a:rPr lang="en-US" sz="1200" b="1" baseline="0" dirty="0" smtClean="0"/>
              <a:t> Chapter group</a:t>
            </a:r>
            <a:endParaRPr lang="en-US" sz="1200" b="1" dirty="0" smtClean="0"/>
          </a:p>
          <a:p>
            <a:pPr algn="l"/>
            <a:r>
              <a:rPr lang="en-US" sz="1200" dirty="0" smtClean="0"/>
              <a:t>The Mobile Devices chapter has also been divided. The information for mobile device hardware has been moved into the laptop chapter. This decision was made, in part, because CompTIA groups mobile devices with laptops in their objectives.</a:t>
            </a:r>
          </a:p>
          <a:p>
            <a:pPr algn="l"/>
            <a:r>
              <a:rPr lang="en-US" sz="1200" dirty="0" smtClean="0"/>
              <a:t>The new OS objectives for Linux and OS X have been combined with the Mobile device Software (iOS and Android) to complete Chapter 10.</a:t>
            </a:r>
          </a:p>
          <a:p>
            <a:endParaRPr lang="en-GB" dirty="0" smtClean="0"/>
          </a:p>
          <a:p>
            <a:r>
              <a:rPr lang="en-GB" b="1" dirty="0" smtClean="0"/>
              <a:t>Forth chapter group</a:t>
            </a:r>
          </a:p>
          <a:p>
            <a:pPr algn="l"/>
            <a:r>
              <a:rPr lang="en-GB" dirty="0" smtClean="0"/>
              <a:t>Remains the same. </a:t>
            </a:r>
            <a:r>
              <a:rPr lang="en-US" sz="1200" dirty="0" smtClean="0"/>
              <a:t>New content has been added to the security chapter including:</a:t>
            </a:r>
          </a:p>
          <a:p>
            <a:pPr marL="285750" indent="-285750" algn="l">
              <a:buFont typeface="Arial" panose="020B0604020202020204" pitchFamily="34" charset="0"/>
              <a:buChar char="•"/>
            </a:pPr>
            <a:r>
              <a:rPr lang="en-US" sz="1200" dirty="0" smtClean="0"/>
              <a:t>Basic Cloud Concepts</a:t>
            </a:r>
          </a:p>
          <a:p>
            <a:pPr marL="285750" indent="-285750" algn="l">
              <a:buFont typeface="Arial" panose="020B0604020202020204" pitchFamily="34" charset="0"/>
              <a:buChar char="•"/>
            </a:pPr>
            <a:r>
              <a:rPr lang="en-US" sz="1200" dirty="0" smtClean="0"/>
              <a:t>Services Provided by Networked Hosts </a:t>
            </a:r>
          </a:p>
          <a:p>
            <a:endParaRPr lang="en-GB" dirty="0" smtClean="0"/>
          </a:p>
          <a:p>
            <a:endParaRPr lang="en-GB" dirty="0" smtClean="0"/>
          </a:p>
        </p:txBody>
      </p:sp>
    </p:spTree>
    <p:extLst>
      <p:ext uri="{BB962C8B-B14F-4D97-AF65-F5344CB8AC3E}">
        <p14:creationId xmlns:p14="http://schemas.microsoft.com/office/powerpoint/2010/main" val="1535102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8" name="Subtitle 2"/>
          <p:cNvSpPr>
            <a:spLocks noGrp="1"/>
          </p:cNvSpPr>
          <p:nvPr>
            <p:ph type="subTitle" idx="1" hasCustomPrompt="1"/>
          </p:nvPr>
        </p:nvSpPr>
        <p:spPr>
          <a:xfrm>
            <a:off x="315177" y="4464067"/>
            <a:ext cx="4876800" cy="384721"/>
          </a:xfrm>
        </p:spPr>
        <p:txBody>
          <a:bodyPr wrap="square">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95191" y="1248230"/>
            <a:ext cx="10816167"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82758" y="330201"/>
            <a:ext cx="3852181"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hasCustomPrompt="1"/>
          </p:nvPr>
        </p:nvSpPr>
        <p:spPr>
          <a:xfrm>
            <a:off x="315177" y="4862154"/>
            <a:ext cx="48768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315176" y="5231003"/>
            <a:ext cx="48768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9618" y="1339745"/>
            <a:ext cx="5471583"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a:xfrm>
            <a:off x="306270" y="432215"/>
            <a:ext cx="11451815" cy="838200"/>
          </a:xfrm>
        </p:spPr>
        <p:txBody>
          <a:bodyPr/>
          <a:lstStyle/>
          <a:p>
            <a:r>
              <a:rPr lang="en-US" smtClean="0"/>
              <a:t>Click to edit Master title style</a:t>
            </a:r>
            <a:endParaRPr lang="en-US" dirty="0"/>
          </a:p>
        </p:txBody>
      </p:sp>
      <p:sp>
        <p:nvSpPr>
          <p:cNvPr id="10" name="Rounded Rectangle 9"/>
          <p:cNvSpPr/>
          <p:nvPr userDrawn="1"/>
        </p:nvSpPr>
        <p:spPr>
          <a:xfrm>
            <a:off x="6645641" y="1416141"/>
            <a:ext cx="5012960" cy="4599033"/>
          </a:xfrm>
          <a:prstGeom prst="roundRect">
            <a:avLst>
              <a:gd name="adj" fmla="val 0"/>
            </a:avLst>
          </a:prstGeom>
          <a:gradFill flip="none" rotWithShape="1">
            <a:gsLst>
              <a:gs pos="0">
                <a:schemeClr val="tx1">
                  <a:lumMod val="20000"/>
                  <a:lumOff val="80000"/>
                </a:schemeClr>
              </a:gs>
              <a:gs pos="47000">
                <a:schemeClr val="bg1"/>
              </a:gs>
              <a:gs pos="100000">
                <a:srgbClr val="EDDFF5"/>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j-lt"/>
            </a:endParaRPr>
          </a:p>
        </p:txBody>
      </p:sp>
      <p:sp>
        <p:nvSpPr>
          <p:cNvPr id="15" name="Text Placeholder 3"/>
          <p:cNvSpPr>
            <a:spLocks noGrp="1"/>
          </p:cNvSpPr>
          <p:nvPr>
            <p:ph type="body" sz="quarter" idx="15"/>
          </p:nvPr>
        </p:nvSpPr>
        <p:spPr>
          <a:xfrm>
            <a:off x="6961632" y="1747683"/>
            <a:ext cx="4315968" cy="1900292"/>
          </a:xfrm>
        </p:spPr>
        <p:txBody>
          <a:bodyPr/>
          <a:lstStyle>
            <a:lvl1pPr marL="114300" indent="-114300">
              <a:buFontTx/>
              <a:buNone/>
              <a:defRPr sz="2000"/>
            </a:lvl1pPr>
          </a:lstStyle>
          <a:p>
            <a:pPr lvl="0"/>
            <a:r>
              <a:rPr lang="en-US" smtClean="0"/>
              <a:t>Click to edit Master text styles</a:t>
            </a:r>
          </a:p>
        </p:txBody>
      </p:sp>
      <p:sp>
        <p:nvSpPr>
          <p:cNvPr id="17" name="Text Placeholder 21"/>
          <p:cNvSpPr>
            <a:spLocks noGrp="1"/>
          </p:cNvSpPr>
          <p:nvPr>
            <p:ph type="body" sz="quarter" idx="16"/>
          </p:nvPr>
        </p:nvSpPr>
        <p:spPr>
          <a:xfrm>
            <a:off x="7080166" y="4876801"/>
            <a:ext cx="4059329" cy="326243"/>
          </a:xfrm>
        </p:spPr>
        <p:txBody>
          <a:bodyPr wrap="square">
            <a:spAutoFit/>
          </a:bodyPr>
          <a:lstStyle>
            <a:lvl1pPr marL="0" indent="0">
              <a:buFontTx/>
              <a:buNone/>
              <a:defRPr sz="1600"/>
            </a:lvl1pPr>
          </a:lstStyle>
          <a:p>
            <a:pPr lvl="0"/>
            <a:r>
              <a:rPr lang="en-US" smtClean="0"/>
              <a:t>Click to edit Master text styles</a:t>
            </a:r>
          </a:p>
        </p:txBody>
      </p:sp>
      <p:cxnSp>
        <p:nvCxnSpPr>
          <p:cNvPr id="19" name="Straight Connector 18"/>
          <p:cNvCxnSpPr/>
          <p:nvPr userDrawn="1"/>
        </p:nvCxnSpPr>
        <p:spPr>
          <a:xfrm flipH="1">
            <a:off x="6653522" y="1335314"/>
            <a:ext cx="1" cy="476068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270" y="270845"/>
            <a:ext cx="11451815" cy="8382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7332592"/>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69" y="301752"/>
            <a:ext cx="5498592"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92607" y="1600200"/>
            <a:ext cx="5522976" cy="4526280"/>
          </a:xfrm>
        </p:spPr>
        <p:txBody>
          <a:bodyPr/>
          <a:lstStyle>
            <a:lvl1pPr marL="0" indent="0">
              <a:buNone/>
              <a:defRPr>
                <a:solidFill>
                  <a:schemeClr val="tx2"/>
                </a:solidFill>
                <a:latin typeface="+mj-lt"/>
              </a:defRPr>
            </a:lvl1pPr>
            <a:lvl2pPr marL="406400" indent="0">
              <a:buClr>
                <a:schemeClr val="accent5"/>
              </a:buClr>
              <a:buFontTx/>
              <a:buNone/>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4" y="1600200"/>
            <a:ext cx="5340096" cy="4526280"/>
          </a:xfrm>
        </p:spPr>
        <p:txBody>
          <a:bodyPr/>
          <a:lstStyle>
            <a:lvl1pPr marL="0" indent="0">
              <a:buFontTx/>
              <a:buNone/>
              <a:defRPr>
                <a:solidFill>
                  <a:schemeClr val="tx1"/>
                </a:solidFill>
                <a:latin typeface="+mj-lt"/>
              </a:defRPr>
            </a:lvl1pPr>
            <a:lvl2pPr marL="406400" indent="0">
              <a:buClr>
                <a:schemeClr val="accent1">
                  <a:lumMod val="40000"/>
                  <a:lumOff val="60000"/>
                </a:schemeClr>
              </a:buClr>
              <a:buFont typeface="Arial" pitchFamily="34" charset="0"/>
              <a:buNone/>
              <a:defRPr>
                <a:solidFill>
                  <a:schemeClr val="tx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4" name="Text Placeholder 3"/>
          <p:cNvSpPr>
            <a:spLocks noGrp="1"/>
          </p:cNvSpPr>
          <p:nvPr>
            <p:ph type="body" sz="quarter" idx="13" hasCustomPrompt="1"/>
          </p:nvPr>
        </p:nvSpPr>
        <p:spPr>
          <a:xfrm>
            <a:off x="6425183" y="301752"/>
            <a:ext cx="5268411" cy="838200"/>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Two Column</a:t>
            </a:r>
            <a:b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b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Title Right</a:t>
            </a:r>
            <a:endPara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p:txBody>
      </p:sp>
      <p:cxnSp>
        <p:nvCxnSpPr>
          <p:cNvPr id="14" name="Straight Connector 13"/>
          <p:cNvCxnSpPr/>
          <p:nvPr userDrawn="1"/>
        </p:nvCxnSpPr>
        <p:spPr>
          <a:xfrm>
            <a:off x="5982116"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25967" y="1600201"/>
            <a:ext cx="3496733" cy="439102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4389966" y="1600200"/>
            <a:ext cx="3458633" cy="4362450"/>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8401051" y="1600201"/>
            <a:ext cx="3511549" cy="433387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92608" y="421732"/>
            <a:ext cx="3560064" cy="830997"/>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4340352" y="421732"/>
            <a:ext cx="3560064" cy="830997"/>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8364403" y="421732"/>
            <a:ext cx="3560064" cy="830997"/>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cxnSp>
        <p:nvCxnSpPr>
          <p:cNvPr id="11" name="Straight Connector 10"/>
          <p:cNvCxnSpPr/>
          <p:nvPr userDrawn="1"/>
        </p:nvCxnSpPr>
        <p:spPr>
          <a:xfrm>
            <a:off x="4110423"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110779"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439710"/>
            <a:ext cx="11422992" cy="838200"/>
          </a:xfrm>
        </p:spPr>
        <p:txBody>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479686" y="1476375"/>
            <a:ext cx="11252615"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332622" y="6062115"/>
            <a:ext cx="9948333" cy="276999"/>
          </a:xfrm>
        </p:spPr>
        <p:txBody>
          <a:bodyPr wrap="square" anchor="b" anchorCtr="0">
            <a:spAutoFit/>
          </a:bodyPr>
          <a:lstStyle>
            <a:lvl1pPr algn="l" defTabSz="804863">
              <a:lnSpc>
                <a:spcPct val="100000"/>
              </a:lnSpc>
              <a:spcBef>
                <a:spcPct val="50000"/>
              </a:spcBef>
              <a:buNone/>
              <a:defRPr sz="1200">
                <a:solidFill>
                  <a:srgbClr val="435153"/>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70" y="5430244"/>
            <a:ext cx="11411597"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329184" y="1600200"/>
            <a:ext cx="5340096" cy="3749040"/>
          </a:xfrm>
        </p:spPr>
        <p:txBody>
          <a:bodyPr anchor="ctr" anchorCtr="0">
            <a:normAutofit/>
          </a:bodyPr>
          <a:lstStyle>
            <a:lvl1pPr marL="0" indent="0">
              <a:buFontTx/>
              <a:buNone/>
              <a:defRPr sz="2400" baseline="0">
                <a:solidFill>
                  <a:schemeClr val="tx1">
                    <a:lumMod val="7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6498336" y="1947672"/>
            <a:ext cx="4572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70" y="5430244"/>
            <a:ext cx="11411597"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58368" y="5852161"/>
            <a:ext cx="10816168"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93B93"/>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spcBef>
                <a:spcPct val="20000"/>
              </a:spcBef>
              <a:buFont typeface="Arial" pitchFamily="34" charset="0"/>
              <a:buNone/>
            </a:pPr>
            <a:r>
              <a:rPr lang="en-US" dirty="0" smtClean="0"/>
              <a:t>Presenter Name and Title Go Here</a:t>
            </a:r>
            <a:endParaRPr lang="en-US" dirty="0"/>
          </a:p>
        </p:txBody>
      </p:sp>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a:latin typeface="+mj-lt"/>
            </a:endParaRPr>
          </a:p>
        </p:txBody>
      </p:sp>
      <p:sp>
        <p:nvSpPr>
          <p:cNvPr id="2" name="Title 1"/>
          <p:cNvSpPr>
            <a:spLocks noGrp="1"/>
          </p:cNvSpPr>
          <p:nvPr>
            <p:ph type="ctrTitle" hasCustomPrompt="1"/>
          </p:nvPr>
        </p:nvSpPr>
        <p:spPr>
          <a:xfrm>
            <a:off x="292609" y="649224"/>
            <a:ext cx="10816167" cy="4480560"/>
          </a:xfrm>
        </p:spPr>
        <p:txBody>
          <a:bodyPr/>
          <a:lstStyle>
            <a:lvl1pPr marL="236538" indent="-236538" algn="l" defTabSz="914400" rtl="0" eaLnBrk="1" latinLnBrk="0" hangingPunct="1">
              <a:lnSpc>
                <a:spcPts val="5200"/>
              </a:lnSpc>
              <a:spcBef>
                <a:spcPct val="20000"/>
              </a:spcBef>
              <a:buClr>
                <a:schemeClr val="tx1"/>
              </a:buClr>
              <a:buFont typeface="Arial" pitchFamily="34"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“Format large quotes using this slide layout. Be sure to cite your source below.”</a:t>
            </a:r>
            <a:endParaRPr lang="en-US" dirty="0"/>
          </a:p>
        </p:txBody>
      </p:sp>
      <p:sp>
        <p:nvSpPr>
          <p:cNvPr id="49"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16992" y="484633"/>
            <a:ext cx="11673504" cy="4372131"/>
          </a:xfrm>
        </p:spPr>
        <p:txBody>
          <a:bodyPr anchor="b" anchorCtr="0"/>
          <a:lstStyle>
            <a:lvl1pPr marL="228600" indent="-228600">
              <a:buFont typeface="Arial" pitchFamily="34" charset="0"/>
              <a:buChar char="“"/>
              <a:defRPr sz="6000" spc="-200" baseline="0">
                <a:solidFill>
                  <a:schemeClr val="bg1"/>
                </a:solidFill>
                <a:latin typeface="+mj-lt"/>
              </a:defRPr>
            </a:lvl1pPr>
          </a:lstStyle>
          <a:p>
            <a:r>
              <a:rPr lang="en-US" dirty="0" smtClean="0"/>
              <a:t>Format large quotes using this slide layout. Be sure to cite your source below.”</a:t>
            </a:r>
            <a:endParaRPr lang="en-US" dirty="0"/>
          </a:p>
        </p:txBody>
      </p:sp>
      <p:sp>
        <p:nvSpPr>
          <p:cNvPr id="28" name="Rectangle 5"/>
          <p:cNvSpPr>
            <a:spLocks noChangeArrowheads="1"/>
          </p:cNvSpPr>
          <p:nvPr/>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9"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Text Placeholder 4"/>
          <p:cNvSpPr>
            <a:spLocks noGrp="1"/>
          </p:cNvSpPr>
          <p:nvPr>
            <p:ph type="body" sz="quarter" idx="11" hasCustomPrompt="1"/>
          </p:nvPr>
        </p:nvSpPr>
        <p:spPr>
          <a:xfrm>
            <a:off x="613665" y="5358903"/>
            <a:ext cx="11432913"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6269" y="1918741"/>
            <a:ext cx="5489928"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59" y="777667"/>
            <a:ext cx="5193792" cy="5287676"/>
          </a:xfrm>
        </p:spPr>
        <p:txBody>
          <a:bodyPr anchor="ctr" anchorCtr="0">
            <a:normAutofit/>
          </a:bodyPr>
          <a:lstStyle>
            <a:lvl1pPr marL="0" indent="0">
              <a:buFontTx/>
              <a:buNone/>
              <a:defRPr lang="en-US" sz="2000" kern="1200" dirty="0">
                <a:solidFill>
                  <a:srgbClr val="493B93"/>
                </a:solidFill>
                <a:latin typeface="+mj-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Clr>
                <a:srgbClr val="435153"/>
              </a:buClr>
              <a:buFont typeface="Arial" pitchFamily="34" charset="0"/>
              <a:buNone/>
            </a:pPr>
            <a:r>
              <a:rPr lang="en-US" dirty="0" smtClean="0"/>
              <a:t>Tell your story here</a:t>
            </a:r>
            <a:endParaRPr lang="en-US" dirty="0"/>
          </a:p>
        </p:txBody>
      </p:sp>
      <p:cxnSp>
        <p:nvCxnSpPr>
          <p:cNvPr id="5" name="Straight Connector 4"/>
          <p:cNvCxnSpPr/>
          <p:nvPr userDrawn="1"/>
        </p:nvCxnSpPr>
        <p:spPr>
          <a:xfrm>
            <a:off x="5982116"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8" name="Subtitle 2"/>
          <p:cNvSpPr>
            <a:spLocks noGrp="1"/>
          </p:cNvSpPr>
          <p:nvPr>
            <p:ph type="subTitle" idx="1" hasCustomPrompt="1"/>
          </p:nvPr>
        </p:nvSpPr>
        <p:spPr>
          <a:xfrm>
            <a:off x="315176" y="4464067"/>
            <a:ext cx="48768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95191" y="1248230"/>
            <a:ext cx="10816167"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82758" y="258185"/>
            <a:ext cx="3852181" cy="63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3"/>
          <p:cNvSpPr>
            <a:spLocks noGrp="1"/>
          </p:cNvSpPr>
          <p:nvPr>
            <p:ph type="body" sz="quarter" idx="10" hasCustomPrompt="1"/>
          </p:nvPr>
        </p:nvSpPr>
        <p:spPr>
          <a:xfrm>
            <a:off x="315177" y="4862154"/>
            <a:ext cx="48768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8" name="Text Placeholder 5"/>
          <p:cNvSpPr>
            <a:spLocks noGrp="1"/>
          </p:cNvSpPr>
          <p:nvPr>
            <p:ph type="body" sz="quarter" idx="11" hasCustomPrompt="1"/>
          </p:nvPr>
        </p:nvSpPr>
        <p:spPr>
          <a:xfrm>
            <a:off x="315176" y="5231003"/>
            <a:ext cx="48768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157047723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5178" y="4279393"/>
            <a:ext cx="6246489" cy="384175"/>
          </a:xfrm>
        </p:spPr>
        <p:txBody>
          <a:bodyPr vert="horz" lIns="91440" tIns="45720" rIns="91440" bIns="45720" rtlCol="0">
            <a:normAutofit/>
          </a:bodyPr>
          <a:lstStyle>
            <a:lvl1pPr marL="0" indent="0" algn="l" defTabSz="914400" rtl="0" eaLnBrk="1" latinLnBrk="0" hangingPunct="1">
              <a:lnSpc>
                <a:spcPct val="95000"/>
              </a:lnSpc>
              <a:spcBef>
                <a:spcPct val="20000"/>
              </a:spcBef>
              <a:buClr>
                <a:srgbClr val="92D050"/>
              </a:buClr>
              <a:buSzPct val="90000"/>
              <a:buFont typeface="Arial" pitchFamily="34" charset="0"/>
              <a:buNone/>
              <a:tabLst/>
              <a:defRPr kumimoji="0" lang="en-US" sz="2000" b="0" i="0" u="none" strike="noStrike" kern="1200" cap="none" spc="0" normalizeH="0" baseline="0" dirty="0">
                <a:ln>
                  <a:noFill/>
                </a:ln>
                <a:solidFill>
                  <a:srgbClr val="493B93"/>
                </a:solidFill>
                <a:effectLst/>
                <a:uLnTx/>
                <a:uFillTx/>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a:latin typeface="+mj-lt"/>
            </a:endParaRPr>
          </a:p>
        </p:txBody>
      </p:sp>
      <p:sp>
        <p:nvSpPr>
          <p:cNvPr id="2" name="Title 1"/>
          <p:cNvSpPr>
            <a:spLocks noGrp="1"/>
          </p:cNvSpPr>
          <p:nvPr>
            <p:ph type="ctrTitle" hasCustomPrompt="1"/>
          </p:nvPr>
        </p:nvSpPr>
        <p:spPr>
          <a:xfrm>
            <a:off x="278258" y="3282696"/>
            <a:ext cx="6283409"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Demo Title</a:t>
            </a:r>
            <a:endParaRPr lang="en-US" dirty="0"/>
          </a:p>
        </p:txBody>
      </p:sp>
      <p:sp>
        <p:nvSpPr>
          <p:cNvPr id="49"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a:latin typeface="+mj-lt"/>
            </a:endParaRPr>
          </a:p>
        </p:txBody>
      </p:sp>
      <p:sp>
        <p:nvSpPr>
          <p:cNvPr id="31" name="Picture Placeholder 30"/>
          <p:cNvSpPr>
            <a:spLocks noGrp="1"/>
          </p:cNvSpPr>
          <p:nvPr>
            <p:ph type="pic" sz="quarter" idx="10" hasCustomPrompt="1"/>
          </p:nvPr>
        </p:nvSpPr>
        <p:spPr>
          <a:xfrm>
            <a:off x="7387167" y="1917700"/>
            <a:ext cx="3568700" cy="2889250"/>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Rectangle 28"/>
          <p:cNvSpPr/>
          <p:nvPr/>
        </p:nvSpPr>
        <p:spPr>
          <a:xfrm>
            <a:off x="2522500" y="795528"/>
            <a:ext cx="713232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3" name="Rectangle 22"/>
          <p:cNvSpPr/>
          <p:nvPr userDrawn="1"/>
        </p:nvSpPr>
        <p:spPr>
          <a:xfrm>
            <a:off x="2522499" y="4794352"/>
            <a:ext cx="7130069"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6" name="Picture Placeholder 25"/>
          <p:cNvSpPr>
            <a:spLocks noGrp="1"/>
          </p:cNvSpPr>
          <p:nvPr>
            <p:ph type="pic" sz="quarter" idx="10" hasCustomPrompt="1"/>
          </p:nvPr>
        </p:nvSpPr>
        <p:spPr>
          <a:xfrm>
            <a:off x="2533651" y="795528"/>
            <a:ext cx="7105651" cy="4005072"/>
          </a:xfrm>
          <a:solidFill>
            <a:schemeClr val="bg1">
              <a:alpha val="30000"/>
            </a:schemeClr>
          </a:solidFill>
          <a:ln>
            <a:solidFill>
              <a:srgbClr val="FFFFFF"/>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754495" y="4873438"/>
            <a:ext cx="6765427" cy="838200"/>
          </a:xfrm>
        </p:spPr>
        <p:txBody>
          <a:bodyPr anchor="ctr"/>
          <a:lstStyle>
            <a:lvl1pPr>
              <a:defRPr sz="2600">
                <a:latin typeface="+mj-lt"/>
              </a:defRPr>
            </a:lvl1pPr>
          </a:lstStyle>
          <a:p>
            <a:r>
              <a:rPr lang="en-US" smtClean="0"/>
              <a:t>Click to edit Master title style</a:t>
            </a:r>
            <a:endParaRPr lang="en-US" dirty="0"/>
          </a:p>
        </p:txBody>
      </p:sp>
      <p:sp>
        <p:nvSpPr>
          <p:cNvPr id="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9"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2"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Rectangle 31"/>
          <p:cNvSpPr/>
          <p:nvPr/>
        </p:nvSpPr>
        <p:spPr>
          <a:xfrm>
            <a:off x="451104" y="310896"/>
            <a:ext cx="4364736"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6" name="Picture Placeholder 25"/>
          <p:cNvSpPr>
            <a:spLocks noGrp="1"/>
          </p:cNvSpPr>
          <p:nvPr>
            <p:ph type="pic" sz="quarter" idx="10" hasCustomPrompt="1"/>
          </p:nvPr>
        </p:nvSpPr>
        <p:spPr>
          <a:xfrm>
            <a:off x="451104" y="310896"/>
            <a:ext cx="4364736" cy="2459736"/>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306271" y="3429000"/>
            <a:ext cx="9345731"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7"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0" name="Rectangle 39"/>
          <p:cNvSpPr/>
          <p:nvPr/>
        </p:nvSpPr>
        <p:spPr>
          <a:xfrm>
            <a:off x="6656832" y="859536"/>
            <a:ext cx="484022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6" name="Picture Placeholder 25"/>
          <p:cNvSpPr>
            <a:spLocks noGrp="1"/>
          </p:cNvSpPr>
          <p:nvPr>
            <p:ph type="pic" sz="quarter" idx="10" hasCustomPrompt="1"/>
          </p:nvPr>
        </p:nvSpPr>
        <p:spPr>
          <a:xfrm>
            <a:off x="6656832" y="859536"/>
            <a:ext cx="4840224" cy="502920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306271" y="728973"/>
            <a:ext cx="5799891"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11"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8" name="Rectangle 47"/>
          <p:cNvSpPr/>
          <p:nvPr/>
        </p:nvSpPr>
        <p:spPr>
          <a:xfrm>
            <a:off x="4891617" y="311149"/>
            <a:ext cx="435751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49" name="Picture Placeholder 25"/>
          <p:cNvSpPr>
            <a:spLocks noGrp="1"/>
          </p:cNvSpPr>
          <p:nvPr>
            <p:ph type="pic" sz="quarter" idx="11" hasCustomPrompt="1"/>
          </p:nvPr>
        </p:nvSpPr>
        <p:spPr>
          <a:xfrm>
            <a:off x="4891986" y="311149"/>
            <a:ext cx="4357148"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446617" y="311149"/>
            <a:ext cx="434481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26" name="Picture Placeholder 25"/>
          <p:cNvSpPr>
            <a:spLocks noGrp="1"/>
          </p:cNvSpPr>
          <p:nvPr>
            <p:ph type="pic" sz="quarter" idx="10" hasCustomPrompt="1"/>
          </p:nvPr>
        </p:nvSpPr>
        <p:spPr>
          <a:xfrm>
            <a:off x="427766" y="311149"/>
            <a:ext cx="4363668"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9349318" y="311150"/>
            <a:ext cx="2408765"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51" name="Picture Placeholder 25"/>
          <p:cNvSpPr>
            <a:spLocks noGrp="1"/>
          </p:cNvSpPr>
          <p:nvPr>
            <p:ph type="pic" sz="quarter" idx="12" hasCustomPrompt="1"/>
          </p:nvPr>
        </p:nvSpPr>
        <p:spPr>
          <a:xfrm>
            <a:off x="9349318" y="311150"/>
            <a:ext cx="2408764" cy="13081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446618" y="3028951"/>
            <a:ext cx="3335953"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53" name="Picture Placeholder 25"/>
          <p:cNvSpPr>
            <a:spLocks noGrp="1"/>
          </p:cNvSpPr>
          <p:nvPr>
            <p:ph type="pic" sz="quarter" idx="13" hasCustomPrompt="1"/>
          </p:nvPr>
        </p:nvSpPr>
        <p:spPr>
          <a:xfrm>
            <a:off x="427766" y="3028951"/>
            <a:ext cx="3354805"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3881968" y="3028951"/>
            <a:ext cx="53671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55" name="Picture Placeholder 25"/>
          <p:cNvSpPr>
            <a:spLocks noGrp="1"/>
          </p:cNvSpPr>
          <p:nvPr>
            <p:ph type="pic" sz="quarter" idx="14" hasCustomPrompt="1"/>
          </p:nvPr>
        </p:nvSpPr>
        <p:spPr>
          <a:xfrm>
            <a:off x="3877779" y="3028951"/>
            <a:ext cx="5371355"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9349318" y="1683658"/>
            <a:ext cx="2408765"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57" name="Picture Placeholder 25"/>
          <p:cNvSpPr>
            <a:spLocks noGrp="1"/>
          </p:cNvSpPr>
          <p:nvPr>
            <p:ph type="pic" sz="quarter" idx="15" hasCustomPrompt="1"/>
          </p:nvPr>
        </p:nvSpPr>
        <p:spPr>
          <a:xfrm>
            <a:off x="9349318" y="1676400"/>
            <a:ext cx="2408764" cy="344941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9349318" y="5182961"/>
            <a:ext cx="240876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59" name="Picture Placeholder 25"/>
          <p:cNvSpPr>
            <a:spLocks noGrp="1"/>
          </p:cNvSpPr>
          <p:nvPr>
            <p:ph type="pic" sz="quarter" idx="16" hasCustomPrompt="1"/>
          </p:nvPr>
        </p:nvSpPr>
        <p:spPr>
          <a:xfrm>
            <a:off x="9349318" y="5182961"/>
            <a:ext cx="2408764" cy="1304925"/>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9"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2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1"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451104" y="310896"/>
            <a:ext cx="11301984"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5" name="Picture Placeholder 4"/>
          <p:cNvSpPr>
            <a:spLocks noGrp="1"/>
          </p:cNvSpPr>
          <p:nvPr>
            <p:ph type="pic" sz="quarter" idx="10" hasCustomPrompt="1"/>
          </p:nvPr>
        </p:nvSpPr>
        <p:spPr>
          <a:xfrm>
            <a:off x="444501" y="339925"/>
            <a:ext cx="11299825" cy="6054185"/>
          </a:xfrm>
          <a:ln>
            <a:solidFill>
              <a:srgbClr val="FFFFFF"/>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10643178" y="6584513"/>
            <a:ext cx="79102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Confidential</a:t>
            </a:r>
          </a:p>
        </p:txBody>
      </p:sp>
      <p:sp>
        <p:nvSpPr>
          <p:cNvPr id="8"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0"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4500" y="6380781"/>
            <a:ext cx="11303000" cy="160471"/>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21920" y="-91440"/>
            <a:ext cx="1243584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Media Placeholder 20"/>
          <p:cNvSpPr>
            <a:spLocks noGrp="1"/>
          </p:cNvSpPr>
          <p:nvPr>
            <p:ph type="media" sz="quarter" idx="10" hasCustomPrompt="1"/>
          </p:nvPr>
        </p:nvSpPr>
        <p:spPr>
          <a:xfrm>
            <a:off x="3523488" y="777240"/>
            <a:ext cx="7863840" cy="4425696"/>
          </a:xfrm>
          <a:solidFill>
            <a:srgbClr val="000000"/>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pic>
        <p:nvPicPr>
          <p:cNvPr id="2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34864" y="6042099"/>
            <a:ext cx="3852181"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6" y="-1587"/>
            <a:ext cx="12192000" cy="6858000"/>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22361"/>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315177" y="4464067"/>
            <a:ext cx="10814304" cy="38417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a:normAutofit/>
          </a:bodyPr>
          <a:lstStyle>
            <a:lvl1pPr marL="0" indent="0" algn="l">
              <a:buNone/>
              <a:defRPr lang="en-US" sz="2000" kern="1200" dirty="0">
                <a:solidFill>
                  <a:srgbClr val="493B93"/>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95191" y="1248230"/>
            <a:ext cx="10816167"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pic>
        <p:nvPicPr>
          <p:cNvPr id="5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4072" y="325972"/>
            <a:ext cx="3893609" cy="4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p:cNvSpPr>
            <a:spLocks noGrp="1"/>
          </p:cNvSpPr>
          <p:nvPr>
            <p:ph type="body" sz="quarter" idx="10" hasCustomPrompt="1"/>
          </p:nvPr>
        </p:nvSpPr>
        <p:spPr>
          <a:xfrm>
            <a:off x="315176" y="4862154"/>
            <a:ext cx="10814304" cy="355482"/>
          </a:xfrm>
        </p:spPr>
        <p:txBody>
          <a:bodyPr wrap="square">
            <a:spAutoFit/>
          </a:bodyPr>
          <a:lstStyle>
            <a:lvl1pPr marL="0" indent="0">
              <a:buFontTx/>
              <a:buNone/>
              <a:defRPr sz="1800">
                <a:solidFill>
                  <a:srgbClr val="493B93"/>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315175" y="5231003"/>
            <a:ext cx="10814304" cy="297004"/>
          </a:xfrm>
        </p:spPr>
        <p:txBody>
          <a:bodyPr wrap="square">
            <a:spAutoFit/>
          </a:bodyPr>
          <a:lstStyle>
            <a:lvl1pPr marL="0" indent="0">
              <a:buFontTx/>
              <a:buNone/>
              <a:defRPr sz="1400">
                <a:solidFill>
                  <a:srgbClr val="493B93"/>
                </a:solidFill>
              </a:defRPr>
            </a:lvl1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10841950" y="6584513"/>
            <a:ext cx="592251"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5"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6"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_blu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6" y="-1587"/>
            <a:ext cx="12192000" cy="6858000"/>
          </a:xfrm>
          <a:prstGeom prst="rect">
            <a:avLst/>
          </a:prstGeom>
        </p:spPr>
      </p:pic>
      <p:sp>
        <p:nvSpPr>
          <p:cNvPr id="20" name="Rectangle 19"/>
          <p:cNvSpPr>
            <a:spLocks noChangeArrowheads="1"/>
          </p:cNvSpPr>
          <p:nvPr/>
        </p:nvSpPr>
        <p:spPr bwMode="black">
          <a:xfrm>
            <a:off x="5831604" y="5844550"/>
            <a:ext cx="55257" cy="157016"/>
          </a:xfrm>
          <a:prstGeom prst="rect">
            <a:avLst/>
          </a:prstGeom>
          <a:solidFill>
            <a:schemeClr val="bg1"/>
          </a:solidFill>
          <a:ln w="9525">
            <a:noFill/>
            <a:miter lim="800000"/>
            <a:headEnd/>
            <a:tailEnd/>
          </a:ln>
        </p:spPr>
        <p:txBody>
          <a:bodyPr/>
          <a:lstStyle/>
          <a:p>
            <a:endParaRPr lang="en-US" sz="1800">
              <a:solidFill>
                <a:srgbClr val="0096D6"/>
              </a:solidFill>
              <a:latin typeface="+mj-lt"/>
            </a:endParaRPr>
          </a:p>
        </p:txBody>
      </p:sp>
      <p:sp>
        <p:nvSpPr>
          <p:cNvPr id="21" name="Freeform 20"/>
          <p:cNvSpPr>
            <a:spLocks/>
          </p:cNvSpPr>
          <p:nvPr/>
        </p:nvSpPr>
        <p:spPr bwMode="black">
          <a:xfrm>
            <a:off x="6153507" y="5840202"/>
            <a:ext cx="159988"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2" name="Freeform 21"/>
          <p:cNvSpPr>
            <a:spLocks/>
          </p:cNvSpPr>
          <p:nvPr/>
        </p:nvSpPr>
        <p:spPr bwMode="black">
          <a:xfrm>
            <a:off x="5600295" y="5840202"/>
            <a:ext cx="159988"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3" name="Freeform 22"/>
          <p:cNvSpPr>
            <a:spLocks noEditPoints="1"/>
          </p:cNvSpPr>
          <p:nvPr userDrawn="1"/>
        </p:nvSpPr>
        <p:spPr bwMode="black">
          <a:xfrm>
            <a:off x="6371322" y="5840202"/>
            <a:ext cx="219743"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4" name="Freeform 23"/>
          <p:cNvSpPr>
            <a:spLocks/>
          </p:cNvSpPr>
          <p:nvPr/>
        </p:nvSpPr>
        <p:spPr bwMode="black">
          <a:xfrm>
            <a:off x="5958179" y="5840202"/>
            <a:ext cx="143283"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5" name="Freeform 24"/>
          <p:cNvSpPr>
            <a:spLocks/>
          </p:cNvSpPr>
          <p:nvPr/>
        </p:nvSpPr>
        <p:spPr bwMode="black">
          <a:xfrm>
            <a:off x="5490423" y="5654198"/>
            <a:ext cx="52044"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6" name="Freeform 25"/>
          <p:cNvSpPr>
            <a:spLocks/>
          </p:cNvSpPr>
          <p:nvPr/>
        </p:nvSpPr>
        <p:spPr bwMode="black">
          <a:xfrm>
            <a:off x="5636275"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7" name="Freeform 26"/>
          <p:cNvSpPr>
            <a:spLocks/>
          </p:cNvSpPr>
          <p:nvPr/>
        </p:nvSpPr>
        <p:spPr bwMode="black">
          <a:xfrm>
            <a:off x="5779559" y="5525688"/>
            <a:ext cx="52044"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8" name="Freeform 27"/>
          <p:cNvSpPr>
            <a:spLocks/>
          </p:cNvSpPr>
          <p:nvPr/>
        </p:nvSpPr>
        <p:spPr bwMode="black">
          <a:xfrm>
            <a:off x="5925411"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29" name="Freeform 28"/>
          <p:cNvSpPr>
            <a:spLocks/>
          </p:cNvSpPr>
          <p:nvPr/>
        </p:nvSpPr>
        <p:spPr bwMode="black">
          <a:xfrm>
            <a:off x="6068052" y="5654198"/>
            <a:ext cx="55257"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30" name="Freeform 29"/>
          <p:cNvSpPr>
            <a:spLocks/>
          </p:cNvSpPr>
          <p:nvPr/>
        </p:nvSpPr>
        <p:spPr bwMode="black">
          <a:xfrm>
            <a:off x="6213904"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31" name="Freeform 30"/>
          <p:cNvSpPr>
            <a:spLocks/>
          </p:cNvSpPr>
          <p:nvPr/>
        </p:nvSpPr>
        <p:spPr bwMode="black">
          <a:xfrm>
            <a:off x="6359758" y="5525688"/>
            <a:ext cx="52687"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32" name="Freeform 31"/>
          <p:cNvSpPr>
            <a:spLocks/>
          </p:cNvSpPr>
          <p:nvPr/>
        </p:nvSpPr>
        <p:spPr bwMode="black">
          <a:xfrm>
            <a:off x="6503039"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33" name="Freeform 32"/>
          <p:cNvSpPr>
            <a:spLocks/>
          </p:cNvSpPr>
          <p:nvPr/>
        </p:nvSpPr>
        <p:spPr bwMode="black">
          <a:xfrm>
            <a:off x="6648893" y="5654198"/>
            <a:ext cx="52687"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blue thank you">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6" y="-1587"/>
            <a:ext cx="12192000" cy="6858000"/>
          </a:xfrm>
          <a:prstGeom prst="rect">
            <a:avLst/>
          </a:prstGeom>
        </p:spPr>
      </p:pic>
      <p:sp>
        <p:nvSpPr>
          <p:cNvPr id="34" name="TextBox 33"/>
          <p:cNvSpPr txBox="1"/>
          <p:nvPr userDrawn="1"/>
        </p:nvSpPr>
        <p:spPr>
          <a:xfrm>
            <a:off x="859588" y="3060489"/>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1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26329" y="3078071"/>
            <a:ext cx="48931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p:cNvSpPr>
            <a:spLocks noChangeArrowheads="1"/>
          </p:cNvSpPr>
          <p:nvPr/>
        </p:nvSpPr>
        <p:spPr bwMode="black">
          <a:xfrm>
            <a:off x="5831604" y="5844550"/>
            <a:ext cx="55257" cy="157016"/>
          </a:xfrm>
          <a:prstGeom prst="rect">
            <a:avLst/>
          </a:prstGeom>
          <a:solidFill>
            <a:schemeClr val="bg1"/>
          </a:solidFill>
          <a:ln w="9525">
            <a:noFill/>
            <a:miter lim="800000"/>
            <a:headEnd/>
            <a:tailEnd/>
          </a:ln>
        </p:spPr>
        <p:txBody>
          <a:bodyPr/>
          <a:lstStyle/>
          <a:p>
            <a:endParaRPr lang="en-US" sz="1800">
              <a:solidFill>
                <a:srgbClr val="0096D6"/>
              </a:solidFill>
              <a:latin typeface="+mj-lt"/>
            </a:endParaRPr>
          </a:p>
        </p:txBody>
      </p:sp>
      <p:sp>
        <p:nvSpPr>
          <p:cNvPr id="5" name="Freeform 4"/>
          <p:cNvSpPr>
            <a:spLocks/>
          </p:cNvSpPr>
          <p:nvPr/>
        </p:nvSpPr>
        <p:spPr bwMode="black">
          <a:xfrm>
            <a:off x="6153507" y="5840202"/>
            <a:ext cx="159988"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6" name="Freeform 5"/>
          <p:cNvSpPr>
            <a:spLocks/>
          </p:cNvSpPr>
          <p:nvPr/>
        </p:nvSpPr>
        <p:spPr bwMode="black">
          <a:xfrm>
            <a:off x="5600295" y="5840202"/>
            <a:ext cx="159988"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7" name="Freeform 6"/>
          <p:cNvSpPr>
            <a:spLocks noEditPoints="1"/>
          </p:cNvSpPr>
          <p:nvPr userDrawn="1"/>
        </p:nvSpPr>
        <p:spPr bwMode="black">
          <a:xfrm>
            <a:off x="6371322" y="5840202"/>
            <a:ext cx="219743"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8" name="Freeform 7"/>
          <p:cNvSpPr>
            <a:spLocks/>
          </p:cNvSpPr>
          <p:nvPr/>
        </p:nvSpPr>
        <p:spPr bwMode="black">
          <a:xfrm>
            <a:off x="5958179" y="5840202"/>
            <a:ext cx="143283"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9" name="Freeform 8"/>
          <p:cNvSpPr>
            <a:spLocks/>
          </p:cNvSpPr>
          <p:nvPr/>
        </p:nvSpPr>
        <p:spPr bwMode="black">
          <a:xfrm>
            <a:off x="5490423" y="5654198"/>
            <a:ext cx="52044"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0" name="Freeform 9"/>
          <p:cNvSpPr>
            <a:spLocks/>
          </p:cNvSpPr>
          <p:nvPr/>
        </p:nvSpPr>
        <p:spPr bwMode="black">
          <a:xfrm>
            <a:off x="5636275"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1" name="Freeform 10"/>
          <p:cNvSpPr>
            <a:spLocks/>
          </p:cNvSpPr>
          <p:nvPr/>
        </p:nvSpPr>
        <p:spPr bwMode="black">
          <a:xfrm>
            <a:off x="5779559" y="5525688"/>
            <a:ext cx="52044"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2" name="Freeform 11"/>
          <p:cNvSpPr>
            <a:spLocks/>
          </p:cNvSpPr>
          <p:nvPr/>
        </p:nvSpPr>
        <p:spPr bwMode="black">
          <a:xfrm>
            <a:off x="5925411"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4" name="Freeform 13"/>
          <p:cNvSpPr>
            <a:spLocks/>
          </p:cNvSpPr>
          <p:nvPr/>
        </p:nvSpPr>
        <p:spPr bwMode="black">
          <a:xfrm>
            <a:off x="6068052" y="5654198"/>
            <a:ext cx="55257"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5" name="Freeform 14"/>
          <p:cNvSpPr>
            <a:spLocks/>
          </p:cNvSpPr>
          <p:nvPr/>
        </p:nvSpPr>
        <p:spPr bwMode="black">
          <a:xfrm>
            <a:off x="6213904"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6" name="Freeform 15"/>
          <p:cNvSpPr>
            <a:spLocks/>
          </p:cNvSpPr>
          <p:nvPr/>
        </p:nvSpPr>
        <p:spPr bwMode="black">
          <a:xfrm>
            <a:off x="6359758" y="5525688"/>
            <a:ext cx="52687"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7" name="Freeform 16"/>
          <p:cNvSpPr>
            <a:spLocks/>
          </p:cNvSpPr>
          <p:nvPr/>
        </p:nvSpPr>
        <p:spPr bwMode="black">
          <a:xfrm>
            <a:off x="6503039"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
        <p:nvSpPr>
          <p:cNvPr id="18" name="Freeform 17"/>
          <p:cNvSpPr>
            <a:spLocks/>
          </p:cNvSpPr>
          <p:nvPr/>
        </p:nvSpPr>
        <p:spPr bwMode="black">
          <a:xfrm>
            <a:off x="6648893" y="5654198"/>
            <a:ext cx="52687"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4"/>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6"/>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8"/>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1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5"/>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7"/>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00"/>
                                        <p:tgtEl>
                                          <p:spTgt spid="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00"/>
                                        <p:tgtEl>
                                          <p:spTgt spid="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00"/>
                                        <p:tgtEl>
                                          <p:spTgt spid="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00"/>
                                        <p:tgtEl>
                                          <p:spTgt spid="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sp>
        <p:nvSpPr>
          <p:cNvPr id="34" name="TextBox 33"/>
          <p:cNvSpPr txBox="1"/>
          <p:nvPr userDrawn="1"/>
        </p:nvSpPr>
        <p:spPr>
          <a:xfrm>
            <a:off x="859588" y="3060489"/>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pic>
        <p:nvPicPr>
          <p:cNvPr id="21"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26329" y="3078071"/>
            <a:ext cx="48931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842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4" name="Rectangle 5"/>
          <p:cNvSpPr>
            <a:spLocks noChangeArrowheads="1"/>
          </p:cNvSpPr>
          <p:nvPr userDrawn="1"/>
        </p:nvSpPr>
        <p:spPr bwMode="ltGray">
          <a:xfrm>
            <a:off x="10841950" y="6584513"/>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a:solidFill>
                  <a:srgbClr val="808080"/>
                </a:solidFill>
                <a:latin typeface="+mj-lt"/>
              </a:rPr>
              <a:t>Cisco </a:t>
            </a:r>
            <a:r>
              <a:rPr lang="en-US" sz="600" smtClean="0">
                <a:solidFill>
                  <a:srgbClr val="808080"/>
                </a:solidFill>
                <a:latin typeface="+mj-lt"/>
              </a:rPr>
              <a:t>Public</a:t>
            </a:r>
            <a:endParaRPr lang="en-US" sz="600" dirty="0">
              <a:solidFill>
                <a:srgbClr val="808080"/>
              </a:solidFill>
              <a:latin typeface="+mj-lt"/>
            </a:endParaRPr>
          </a:p>
        </p:txBody>
      </p:sp>
      <p:sp>
        <p:nvSpPr>
          <p:cNvPr id="5"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a:solidFill>
                <a:srgbClr val="808080"/>
              </a:solidFill>
              <a:latin typeface="+mj-lt"/>
            </a:endParaRPr>
          </a:p>
        </p:txBody>
      </p:sp>
    </p:spTree>
    <p:extLst>
      <p:ext uri="{BB962C8B-B14F-4D97-AF65-F5344CB8AC3E}">
        <p14:creationId xmlns:p14="http://schemas.microsoft.com/office/powerpoint/2010/main" val="12328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315177" y="4464067"/>
            <a:ext cx="4876800" cy="384721"/>
          </a:xfrm>
        </p:spPr>
        <p:txBody>
          <a:bodyPr wrap="square">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95191" y="1248230"/>
            <a:ext cx="10816167"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2758" y="330201"/>
            <a:ext cx="3852181"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hasCustomPrompt="1"/>
          </p:nvPr>
        </p:nvSpPr>
        <p:spPr>
          <a:xfrm>
            <a:off x="315177" y="4862154"/>
            <a:ext cx="48768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315176" y="5231003"/>
            <a:ext cx="48768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4191177447"/>
      </p:ext>
    </p:extLst>
  </p:cSld>
  <p:clrMapOvr>
    <a:masterClrMapping/>
  </p:clrMapOvr>
  <p:transition>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8" name="Subtitle 2"/>
          <p:cNvSpPr>
            <a:spLocks noGrp="1"/>
          </p:cNvSpPr>
          <p:nvPr>
            <p:ph type="subTitle" idx="1" hasCustomPrompt="1"/>
          </p:nvPr>
        </p:nvSpPr>
        <p:spPr>
          <a:xfrm>
            <a:off x="315176" y="4464067"/>
            <a:ext cx="4876800" cy="384721"/>
          </a:xfrm>
        </p:spPr>
        <p:txBody>
          <a:bodyPr>
            <a:spAutoFit/>
          </a:bodyPr>
          <a:lstStyle>
            <a:lvl1pPr marL="0" marR="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lang="en-US" sz="2000" kern="1200" dirty="0">
                <a:solidFill>
                  <a:schemeClr val="bg1"/>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5000"/>
              </a:lnSpc>
              <a:spcBef>
                <a:spcPct val="20000"/>
              </a:spcBef>
              <a:spcAft>
                <a:spcPts val="0"/>
              </a:spcAft>
              <a:buClr>
                <a:srgbClr val="92D050"/>
              </a:buClr>
              <a:buSzPct val="90000"/>
              <a:buFont typeface="Arial" pitchFamily="34" charset="0"/>
              <a:buNone/>
              <a:tabLst/>
              <a:defRPr/>
            </a:pPr>
            <a:r>
              <a:rPr lang="en-US" dirty="0" smtClean="0"/>
              <a:t>Speaker Name</a:t>
            </a:r>
          </a:p>
        </p:txBody>
      </p:sp>
      <p:sp>
        <p:nvSpPr>
          <p:cNvPr id="50" name="Title 1"/>
          <p:cNvSpPr>
            <a:spLocks noGrp="1"/>
          </p:cNvSpPr>
          <p:nvPr>
            <p:ph type="ctrTitle" hasCustomPrompt="1"/>
          </p:nvPr>
        </p:nvSpPr>
        <p:spPr>
          <a:xfrm>
            <a:off x="295191" y="1248230"/>
            <a:ext cx="10816167" cy="2907239"/>
          </a:xfrm>
        </p:spPr>
        <p:txBody>
          <a:bodyPr/>
          <a:lstStyle>
            <a:lvl1pPr algn="l" defTabSz="914400" rtl="0" eaLnBrk="1" latinLnBrk="0" hangingPunct="1">
              <a:lnSpc>
                <a:spcPts val="6200"/>
              </a:lnSpc>
              <a:spcBef>
                <a:spcPct val="0"/>
              </a:spcBef>
              <a:buNone/>
              <a:defRPr lang="en-US" sz="5400" b="0" kern="1200" dirty="0">
                <a:solidFill>
                  <a:schemeClr val="bg1"/>
                </a:solidFill>
                <a:latin typeface="+mj-lt"/>
                <a:ea typeface="+mj-ea"/>
                <a:cs typeface="Arial" pitchFamily="34" charset="0"/>
              </a:defRPr>
            </a:lvl1pPr>
          </a:lstStyle>
          <a:p>
            <a:r>
              <a:rPr lang="en-US" dirty="0" smtClean="0"/>
              <a:t>Presentation Title Goes Here</a:t>
            </a:r>
            <a:endParaRPr lang="en-US" dirty="0"/>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82758" y="330201"/>
            <a:ext cx="3852181"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3"/>
          <p:cNvSpPr>
            <a:spLocks noGrp="1"/>
          </p:cNvSpPr>
          <p:nvPr>
            <p:ph type="body" sz="quarter" idx="10" hasCustomPrompt="1"/>
          </p:nvPr>
        </p:nvSpPr>
        <p:spPr>
          <a:xfrm>
            <a:off x="315177" y="4862154"/>
            <a:ext cx="4876800" cy="355482"/>
          </a:xfrm>
        </p:spPr>
        <p:txBody>
          <a:bodyPr wrap="square">
            <a:spAutoFit/>
          </a:bodyPr>
          <a:lstStyle>
            <a:lvl1pPr marL="0" indent="0">
              <a:buFontTx/>
              <a:buNone/>
              <a:defRPr sz="1800">
                <a:solidFill>
                  <a:schemeClr val="bg1"/>
                </a:solidFill>
              </a:defRPr>
            </a:lvl1pPr>
          </a:lstStyle>
          <a:p>
            <a:pPr lvl="0"/>
            <a:r>
              <a:rPr lang="en-US" dirty="0" smtClean="0"/>
              <a:t>Speaker Title</a:t>
            </a:r>
            <a:endParaRPr lang="en-US" dirty="0"/>
          </a:p>
        </p:txBody>
      </p:sp>
      <p:sp>
        <p:nvSpPr>
          <p:cNvPr id="8" name="Text Placeholder 5"/>
          <p:cNvSpPr>
            <a:spLocks noGrp="1"/>
          </p:cNvSpPr>
          <p:nvPr>
            <p:ph type="body" sz="quarter" idx="11" hasCustomPrompt="1"/>
          </p:nvPr>
        </p:nvSpPr>
        <p:spPr>
          <a:xfrm>
            <a:off x="315176" y="5231003"/>
            <a:ext cx="4876800" cy="297004"/>
          </a:xfrm>
        </p:spPr>
        <p:txBody>
          <a:bodyPr>
            <a:spAutoFit/>
          </a:bodyPr>
          <a:lstStyle>
            <a:lvl1pPr marL="0" indent="0">
              <a:buFontTx/>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1572949375"/>
      </p:ext>
    </p:extLst>
  </p:cSld>
  <p:clrMapOvr>
    <a:masterClrMapping/>
  </p:clrMapOvr>
  <p:transition>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8" name="Subtitle 2"/>
          <p:cNvSpPr>
            <a:spLocks noGrp="1"/>
          </p:cNvSpPr>
          <p:nvPr>
            <p:ph type="subTitle" idx="1" hasCustomPrompt="1"/>
          </p:nvPr>
        </p:nvSpPr>
        <p:spPr>
          <a:xfrm>
            <a:off x="315177" y="4464067"/>
            <a:ext cx="10814304" cy="384175"/>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a:normAutofit/>
          </a:bodyPr>
          <a:lstStyle>
            <a:lvl1pPr marL="0" indent="0" algn="l">
              <a:buNone/>
              <a:defRPr lang="en-US" sz="2000" kern="1200" dirty="0">
                <a:solidFill>
                  <a:srgbClr val="493B93"/>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95191" y="1248230"/>
            <a:ext cx="10816167"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pic>
        <p:nvPicPr>
          <p:cNvPr id="5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4072" y="325972"/>
            <a:ext cx="3893609" cy="48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p:cNvSpPr>
            <a:spLocks noGrp="1"/>
          </p:cNvSpPr>
          <p:nvPr>
            <p:ph type="body" sz="quarter" idx="10" hasCustomPrompt="1"/>
          </p:nvPr>
        </p:nvSpPr>
        <p:spPr>
          <a:xfrm>
            <a:off x="315176" y="4862154"/>
            <a:ext cx="10814304" cy="355482"/>
          </a:xfrm>
        </p:spPr>
        <p:txBody>
          <a:bodyPr wrap="square">
            <a:spAutoFit/>
          </a:bodyPr>
          <a:lstStyle>
            <a:lvl1pPr marL="0" indent="0">
              <a:buFontTx/>
              <a:buNone/>
              <a:defRPr sz="1800">
                <a:solidFill>
                  <a:srgbClr val="493B93"/>
                </a:solidFill>
              </a:defRPr>
            </a:lvl1pPr>
          </a:lstStyle>
          <a:p>
            <a:pPr lvl="0"/>
            <a:r>
              <a:rPr lang="en-US" dirty="0" smtClean="0"/>
              <a:t>Speaker Title</a:t>
            </a:r>
            <a:endParaRPr lang="en-US" dirty="0"/>
          </a:p>
        </p:txBody>
      </p:sp>
      <p:sp>
        <p:nvSpPr>
          <p:cNvPr id="6" name="Text Placeholder 5"/>
          <p:cNvSpPr>
            <a:spLocks noGrp="1"/>
          </p:cNvSpPr>
          <p:nvPr>
            <p:ph type="body" sz="quarter" idx="11" hasCustomPrompt="1"/>
          </p:nvPr>
        </p:nvSpPr>
        <p:spPr>
          <a:xfrm>
            <a:off x="315175" y="5231003"/>
            <a:ext cx="10814304" cy="297004"/>
          </a:xfrm>
        </p:spPr>
        <p:txBody>
          <a:bodyPr wrap="square">
            <a:spAutoFit/>
          </a:bodyPr>
          <a:lstStyle>
            <a:lvl1pPr marL="0" indent="0">
              <a:buFontTx/>
              <a:buNone/>
              <a:defRPr sz="1400">
                <a:solidFill>
                  <a:srgbClr val="493B93"/>
                </a:solidFill>
              </a:defRPr>
            </a:lvl1pPr>
          </a:lstStyle>
          <a:p>
            <a:pPr lvl="0"/>
            <a:r>
              <a:rPr lang="en-US" dirty="0" smtClean="0"/>
              <a:t>Date</a:t>
            </a:r>
            <a:endParaRPr lang="en-US" dirty="0"/>
          </a:p>
        </p:txBody>
      </p:sp>
    </p:spTree>
    <p:extLst>
      <p:ext uri="{BB962C8B-B14F-4D97-AF65-F5344CB8AC3E}">
        <p14:creationId xmlns:p14="http://schemas.microsoft.com/office/powerpoint/2010/main" val="1652149197"/>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hasCustomPrompt="1"/>
          </p:nvPr>
        </p:nvSpPr>
        <p:spPr>
          <a:xfrm>
            <a:off x="295191" y="1248230"/>
            <a:ext cx="10816167"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spTree>
    <p:extLst>
      <p:ext uri="{BB962C8B-B14F-4D97-AF65-F5344CB8AC3E}">
        <p14:creationId xmlns:p14="http://schemas.microsoft.com/office/powerpoint/2010/main" val="477931373"/>
      </p:ext>
    </p:extLst>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e Title Slide">
    <p:spTree>
      <p:nvGrpSpPr>
        <p:cNvPr id="1" name=""/>
        <p:cNvGrpSpPr/>
        <p:nvPr/>
      </p:nvGrpSpPr>
      <p:grpSpPr>
        <a:xfrm>
          <a:off x="0" y="0"/>
          <a:ext cx="0" cy="0"/>
          <a:chOff x="0" y="0"/>
          <a:chExt cx="0" cy="0"/>
        </a:xfrm>
      </p:grpSpPr>
      <p:sp>
        <p:nvSpPr>
          <p:cNvPr id="50" name="Title 1"/>
          <p:cNvSpPr>
            <a:spLocks noGrp="1"/>
          </p:cNvSpPr>
          <p:nvPr>
            <p:ph type="ctrTitle" hasCustomPrompt="1"/>
          </p:nvPr>
        </p:nvSpPr>
        <p:spPr>
          <a:xfrm>
            <a:off x="295191" y="1248230"/>
            <a:ext cx="10816167" cy="2907239"/>
          </a:xfrm>
        </p:spPr>
        <p:txBody>
          <a:bodyPr/>
          <a:lstStyle>
            <a:lvl1pPr marL="0" indent="0" algn="l" defTabSz="914400" rtl="0" eaLnBrk="1" latinLnBrk="0" hangingPunct="1">
              <a:lnSpc>
                <a:spcPct val="85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r>
              <a:rPr lang="en-US" dirty="0" smtClean="0"/>
              <a:t>Presentation </a:t>
            </a:r>
            <a:br>
              <a:rPr lang="en-US" dirty="0" smtClean="0"/>
            </a:br>
            <a:r>
              <a:rPr lang="en-US" dirty="0" smtClean="0"/>
              <a:t>Title Goes Here</a:t>
            </a:r>
            <a:endParaRPr lang="en-US" dirty="0"/>
          </a:p>
        </p:txBody>
      </p:sp>
    </p:spTree>
    <p:extLst>
      <p:ext uri="{BB962C8B-B14F-4D97-AF65-F5344CB8AC3E}">
        <p14:creationId xmlns:p14="http://schemas.microsoft.com/office/powerpoint/2010/main" val="2583424344"/>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2AA7DF"/>
              </a:solidFill>
            </a:endParaRPr>
          </a:p>
        </p:txBody>
      </p:sp>
      <p:sp>
        <p:nvSpPr>
          <p:cNvPr id="2" name="Title 1"/>
          <p:cNvSpPr>
            <a:spLocks noGrp="1"/>
          </p:cNvSpPr>
          <p:nvPr>
            <p:ph type="ctrTitle" hasCustomPrompt="1"/>
          </p:nvPr>
        </p:nvSpPr>
        <p:spPr>
          <a:xfrm>
            <a:off x="295191" y="399142"/>
            <a:ext cx="11398403"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dirty="0">
              <a:solidFill>
                <a:srgbClr val="2AA7DF"/>
              </a:solidFill>
            </a:endParaRPr>
          </a:p>
        </p:txBody>
      </p:sp>
      <p:sp>
        <p:nvSpPr>
          <p:cNvPr id="24" name="Rectangle 5"/>
          <p:cNvSpPr>
            <a:spLocks noChangeArrowheads="1"/>
          </p:cNvSpPr>
          <p:nvPr userDrawn="1"/>
        </p:nvSpPr>
        <p:spPr bwMode="ltGray">
          <a:xfrm>
            <a:off x="10351717" y="6584513"/>
            <a:ext cx="592251" cy="175257"/>
          </a:xfrm>
          <a:prstGeom prst="rect">
            <a:avLst/>
          </a:prstGeom>
          <a:noFill/>
          <a:ln w="9525">
            <a:noFill/>
            <a:miter lim="800000"/>
            <a:headEnd/>
            <a:tailEnd/>
          </a:ln>
          <a:effectLst/>
        </p:spPr>
        <p:txBody>
          <a:bodyPr wrap="none" lIns="82124" tIns="41061" rIns="82124" bIns="41061" anchor="b">
            <a:spAutoFit/>
          </a:bodyPr>
          <a:lstStyle/>
          <a:p>
            <a:pPr defTabSz="814388"/>
            <a:r>
              <a:rPr lang="en-US" sz="600" dirty="0">
                <a:solidFill>
                  <a:srgbClr val="808080"/>
                </a:solidFill>
              </a:rPr>
              <a:t>Cisco </a:t>
            </a:r>
            <a:r>
              <a:rPr lang="en-US" sz="600" dirty="0" smtClean="0">
                <a:solidFill>
                  <a:srgbClr val="808080"/>
                </a:solidFill>
              </a:rPr>
              <a:t>Public</a:t>
            </a:r>
            <a:endParaRPr lang="en-US" sz="600" dirty="0">
              <a:solidFill>
                <a:srgbClr val="808080"/>
              </a:solidFill>
            </a:endParaRP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808080"/>
                </a:solidFill>
              </a:rPr>
              <a:t>© 2013 Cisco and/or its affiliates. All rights reserved.</a:t>
            </a:r>
            <a:endParaRPr lang="en-US" sz="600" dirty="0">
              <a:solidFill>
                <a:srgbClr val="808080"/>
              </a:solidFill>
            </a:endParaRPr>
          </a:p>
        </p:txBody>
      </p:sp>
      <p:sp>
        <p:nvSpPr>
          <p:cNvPr id="9"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808080"/>
                </a:solidFill>
              </a:rPr>
              <a:pPr algn="r" defTabSz="814388"/>
              <a:t>‹#›</a:t>
            </a:fld>
            <a:endParaRPr lang="en-US" sz="600" dirty="0">
              <a:solidFill>
                <a:srgbClr val="808080"/>
              </a:solidFill>
            </a:endParaRPr>
          </a:p>
        </p:txBody>
      </p:sp>
    </p:spTree>
    <p:extLst>
      <p:ext uri="{BB962C8B-B14F-4D97-AF65-F5344CB8AC3E}">
        <p14:creationId xmlns:p14="http://schemas.microsoft.com/office/powerpoint/2010/main" val="135243116"/>
      </p:ext>
    </p:extLst>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4501" y="4696379"/>
            <a:ext cx="11303000" cy="1844873"/>
          </a:xfrm>
          <a:prstGeom prst="rect">
            <a:avLst/>
          </a:prstGeom>
        </p:spPr>
      </p:pic>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2AA7DF"/>
              </a:solidFill>
            </a:endParaRPr>
          </a:p>
        </p:txBody>
      </p:sp>
      <p:sp>
        <p:nvSpPr>
          <p:cNvPr id="2" name="Title 1"/>
          <p:cNvSpPr>
            <a:spLocks noGrp="1"/>
          </p:cNvSpPr>
          <p:nvPr>
            <p:ph type="ctrTitle" hasCustomPrompt="1"/>
          </p:nvPr>
        </p:nvSpPr>
        <p:spPr>
          <a:xfrm>
            <a:off x="295191" y="399142"/>
            <a:ext cx="11398403"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dirty="0">
              <a:solidFill>
                <a:srgbClr val="2AA7DF"/>
              </a:solidFill>
            </a:endParaRPr>
          </a:p>
        </p:txBody>
      </p:sp>
      <p:sp>
        <p:nvSpPr>
          <p:cNvPr id="24" name="Rectangle 5"/>
          <p:cNvSpPr>
            <a:spLocks noChangeArrowheads="1"/>
          </p:cNvSpPr>
          <p:nvPr userDrawn="1"/>
        </p:nvSpPr>
        <p:spPr bwMode="ltGray">
          <a:xfrm>
            <a:off x="10351717" y="6584513"/>
            <a:ext cx="592251" cy="175257"/>
          </a:xfrm>
          <a:prstGeom prst="rect">
            <a:avLst/>
          </a:prstGeom>
        </p:spPr>
        <p:txBody>
          <a:bodyPr wrap="none" lIns="82124" tIns="41061" rIns="82124" bIns="41061" anchor="b">
            <a:spAutoFit/>
          </a:bodyPr>
          <a:lstStyle/>
          <a:p>
            <a:pPr defTabSz="814388"/>
            <a:r>
              <a:rPr lang="en-US" sz="600" dirty="0">
                <a:solidFill>
                  <a:srgbClr val="808080"/>
                </a:solidFill>
              </a:rPr>
              <a:t>Cisco </a:t>
            </a:r>
            <a:r>
              <a:rPr lang="en-US" sz="600" dirty="0" smtClean="0">
                <a:solidFill>
                  <a:srgbClr val="808080"/>
                </a:solidFill>
              </a:rPr>
              <a:t>Public</a:t>
            </a:r>
            <a:endParaRPr lang="en-US" sz="600" dirty="0">
              <a:solidFill>
                <a:srgbClr val="808080"/>
              </a:solidFill>
            </a:endParaRPr>
          </a:p>
        </p:txBody>
      </p:sp>
      <p:sp>
        <p:nvSpPr>
          <p:cNvPr id="10" name="Rectangle 4"/>
          <p:cNvSpPr>
            <a:spLocks noChangeArrowheads="1"/>
          </p:cNvSpPr>
          <p:nvPr userDrawn="1"/>
        </p:nvSpPr>
        <p:spPr bwMode="ltGray">
          <a:xfrm>
            <a:off x="335165" y="6586247"/>
            <a:ext cx="4560687" cy="175257"/>
          </a:xfrm>
          <a:prstGeom prst="rect">
            <a:avLst/>
          </a:prstGeom>
        </p:spPr>
        <p:txBody>
          <a:bodyPr wrap="square" lIns="82124" tIns="41061" rIns="82124" bIns="41061" anchor="b" anchorCtr="0">
            <a:spAutoFit/>
          </a:bodyPr>
          <a:lstStyle/>
          <a:p>
            <a:pPr defTabSz="814388"/>
            <a:r>
              <a:rPr lang="en-US" sz="600" dirty="0" smtClean="0">
                <a:solidFill>
                  <a:srgbClr val="808080"/>
                </a:solidFill>
              </a:rPr>
              <a:t>© 2013 Cisco and/or its affiliates. All rights reserved.</a:t>
            </a:r>
            <a:endParaRPr lang="en-US" sz="600" dirty="0">
              <a:solidFill>
                <a:srgbClr val="808080"/>
              </a:solidFill>
            </a:endParaRPr>
          </a:p>
        </p:txBody>
      </p:sp>
      <p:sp>
        <p:nvSpPr>
          <p:cNvPr id="12"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808080"/>
                </a:solidFill>
              </a:rPr>
              <a:pPr algn="r" defTabSz="814388"/>
              <a:t>‹#›</a:t>
            </a:fld>
            <a:endParaRPr lang="en-US" sz="600" dirty="0">
              <a:solidFill>
                <a:srgbClr val="808080"/>
              </a:solidFill>
            </a:endParaRPr>
          </a:p>
        </p:txBody>
      </p:sp>
    </p:spTree>
    <p:extLst>
      <p:ext uri="{BB962C8B-B14F-4D97-AF65-F5344CB8AC3E}">
        <p14:creationId xmlns:p14="http://schemas.microsoft.com/office/powerpoint/2010/main" val="110213045"/>
      </p:ext>
    </p:extLst>
  </p:cSld>
  <p:clrMapOvr>
    <a:masterClrMapping/>
  </p:clrMapOvr>
  <p:transition>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 Segue 3">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2AA7DF"/>
              </a:solidFill>
            </a:endParaRPr>
          </a:p>
        </p:txBody>
      </p:sp>
      <p:sp>
        <p:nvSpPr>
          <p:cNvPr id="2" name="Title 1"/>
          <p:cNvSpPr>
            <a:spLocks noGrp="1"/>
          </p:cNvSpPr>
          <p:nvPr>
            <p:ph type="ctrTitle" hasCustomPrompt="1"/>
          </p:nvPr>
        </p:nvSpPr>
        <p:spPr>
          <a:xfrm>
            <a:off x="295191" y="399142"/>
            <a:ext cx="11398403"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dirty="0">
              <a:solidFill>
                <a:srgbClr val="2AA7DF"/>
              </a:solidFill>
            </a:endParaRPr>
          </a:p>
        </p:txBody>
      </p:sp>
      <p:sp>
        <p:nvSpPr>
          <p:cNvPr id="24" name="Rectangle 5"/>
          <p:cNvSpPr>
            <a:spLocks noChangeArrowheads="1"/>
          </p:cNvSpPr>
          <p:nvPr userDrawn="1"/>
        </p:nvSpPr>
        <p:spPr bwMode="ltGray">
          <a:xfrm>
            <a:off x="10351717" y="6584513"/>
            <a:ext cx="592251" cy="175257"/>
          </a:xfrm>
          <a:prstGeom prst="rect">
            <a:avLst/>
          </a:prstGeom>
          <a:noFill/>
          <a:ln w="9525">
            <a:noFill/>
            <a:miter lim="800000"/>
            <a:headEnd/>
            <a:tailEnd/>
          </a:ln>
          <a:effectLst/>
        </p:spPr>
        <p:txBody>
          <a:bodyPr wrap="none" lIns="82124" tIns="41061" rIns="82124" bIns="41061" anchor="b">
            <a:spAutoFit/>
          </a:bodyPr>
          <a:lstStyle/>
          <a:p>
            <a:pPr defTabSz="814388"/>
            <a:r>
              <a:rPr lang="en-US" sz="600" dirty="0">
                <a:solidFill>
                  <a:srgbClr val="808080"/>
                </a:solidFill>
              </a:rPr>
              <a:t>Cisco </a:t>
            </a:r>
            <a:r>
              <a:rPr lang="en-US" sz="600" dirty="0" smtClean="0">
                <a:solidFill>
                  <a:srgbClr val="808080"/>
                </a:solidFill>
              </a:rPr>
              <a:t>Public</a:t>
            </a:r>
            <a:endParaRPr lang="en-US" sz="600" dirty="0">
              <a:solidFill>
                <a:srgbClr val="808080"/>
              </a:solidFill>
            </a:endParaRP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808080"/>
                </a:solidFill>
              </a:rPr>
              <a:t>© 2013 Cisco and/or its affiliates. All rights reserved.</a:t>
            </a:r>
            <a:endParaRPr lang="en-US" sz="600" dirty="0">
              <a:solidFill>
                <a:srgbClr val="808080"/>
              </a:solidFill>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4500" y="6380781"/>
            <a:ext cx="11303000" cy="160471"/>
          </a:xfrm>
          <a:prstGeom prst="rect">
            <a:avLst/>
          </a:prstGeom>
          <a:noFill/>
        </p:spPr>
      </p:pic>
      <p:sp>
        <p:nvSpPr>
          <p:cNvPr id="9"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808080"/>
                </a:solidFill>
              </a:rPr>
              <a:pPr algn="r" defTabSz="814388"/>
              <a:t>‹#›</a:t>
            </a:fld>
            <a:endParaRPr lang="en-US" sz="600" dirty="0">
              <a:solidFill>
                <a:srgbClr val="808080"/>
              </a:solidFill>
            </a:endParaRPr>
          </a:p>
        </p:txBody>
      </p:sp>
    </p:spTree>
    <p:extLst>
      <p:ext uri="{BB962C8B-B14F-4D97-AF65-F5344CB8AC3E}">
        <p14:creationId xmlns:p14="http://schemas.microsoft.com/office/powerpoint/2010/main" val="523053002"/>
      </p:ext>
    </p:extLst>
  </p:cSld>
  <p:clrMapOvr>
    <a:masterClrMapping/>
  </p:clrMapOvr>
  <p:transition>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70" y="432215"/>
            <a:ext cx="11451815" cy="83820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304800" y="1344168"/>
            <a:ext cx="11436096" cy="4965192"/>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321684"/>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6275709" y="1339745"/>
            <a:ext cx="5496567"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a:xfrm>
            <a:off x="306270" y="432215"/>
            <a:ext cx="11451815"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smtClean="0"/>
              <a:t>Click to edit Master title style</a:t>
            </a:r>
            <a:endParaRPr lang="en-US" dirty="0"/>
          </a:p>
        </p:txBody>
      </p:sp>
      <p:sp>
        <p:nvSpPr>
          <p:cNvPr id="8" name="Text Placeholder 3"/>
          <p:cNvSpPr>
            <a:spLocks noGrp="1"/>
          </p:cNvSpPr>
          <p:nvPr>
            <p:ph type="body" sz="quarter" idx="12"/>
          </p:nvPr>
        </p:nvSpPr>
        <p:spPr>
          <a:xfrm>
            <a:off x="306270" y="1339745"/>
            <a:ext cx="5496567"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1223754"/>
      </p:ext>
    </p:extLst>
  </p:cSld>
  <p:clrMapOvr>
    <a:masterClrMapping/>
  </p:clrMapOvr>
  <p:transition>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9618" y="1339745"/>
            <a:ext cx="5471583"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a:xfrm>
            <a:off x="306270" y="432215"/>
            <a:ext cx="11451815" cy="838200"/>
          </a:xfrm>
        </p:spPr>
        <p:txBody>
          <a:bodyPr/>
          <a:lstStyle/>
          <a:p>
            <a:r>
              <a:rPr lang="en-US" smtClean="0"/>
              <a:t>Click to edit Master title style</a:t>
            </a:r>
            <a:endParaRPr lang="en-US" dirty="0"/>
          </a:p>
        </p:txBody>
      </p:sp>
      <p:sp>
        <p:nvSpPr>
          <p:cNvPr id="10" name="Rounded Rectangle 9"/>
          <p:cNvSpPr/>
          <p:nvPr userDrawn="1"/>
        </p:nvSpPr>
        <p:spPr>
          <a:xfrm>
            <a:off x="6645641" y="1416141"/>
            <a:ext cx="5012960" cy="4599033"/>
          </a:xfrm>
          <a:prstGeom prst="roundRect">
            <a:avLst>
              <a:gd name="adj" fmla="val 0"/>
            </a:avLst>
          </a:prstGeom>
          <a:gradFill flip="none" rotWithShape="1">
            <a:gsLst>
              <a:gs pos="0">
                <a:schemeClr val="tx1">
                  <a:lumMod val="20000"/>
                  <a:lumOff val="80000"/>
                </a:schemeClr>
              </a:gs>
              <a:gs pos="47000">
                <a:schemeClr val="bg1"/>
              </a:gs>
              <a:gs pos="100000">
                <a:srgbClr val="EDDFF5"/>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5" name="Text Placeholder 3"/>
          <p:cNvSpPr>
            <a:spLocks noGrp="1"/>
          </p:cNvSpPr>
          <p:nvPr>
            <p:ph type="body" sz="quarter" idx="15"/>
          </p:nvPr>
        </p:nvSpPr>
        <p:spPr>
          <a:xfrm>
            <a:off x="6961632" y="1747683"/>
            <a:ext cx="4315968" cy="1900292"/>
          </a:xfrm>
        </p:spPr>
        <p:txBody>
          <a:bodyPr/>
          <a:lstStyle>
            <a:lvl1pPr marL="114300" indent="-114300">
              <a:buFontTx/>
              <a:buNone/>
              <a:defRPr sz="2000"/>
            </a:lvl1pPr>
          </a:lstStyle>
          <a:p>
            <a:pPr lvl="0"/>
            <a:r>
              <a:rPr lang="en-US" smtClean="0"/>
              <a:t>Click to edit Master text styles</a:t>
            </a:r>
          </a:p>
        </p:txBody>
      </p:sp>
      <p:sp>
        <p:nvSpPr>
          <p:cNvPr id="17" name="Text Placeholder 21"/>
          <p:cNvSpPr>
            <a:spLocks noGrp="1"/>
          </p:cNvSpPr>
          <p:nvPr>
            <p:ph type="body" sz="quarter" idx="16"/>
          </p:nvPr>
        </p:nvSpPr>
        <p:spPr>
          <a:xfrm>
            <a:off x="7080166" y="4876801"/>
            <a:ext cx="4059329" cy="326243"/>
          </a:xfrm>
        </p:spPr>
        <p:txBody>
          <a:bodyPr wrap="square">
            <a:spAutoFit/>
          </a:bodyPr>
          <a:lstStyle>
            <a:lvl1pPr marL="0" indent="0">
              <a:buFontTx/>
              <a:buNone/>
              <a:defRPr sz="1600"/>
            </a:lvl1pPr>
          </a:lstStyle>
          <a:p>
            <a:pPr lvl="0"/>
            <a:r>
              <a:rPr lang="en-US" smtClean="0"/>
              <a:t>Click to edit Master text styles</a:t>
            </a:r>
          </a:p>
        </p:txBody>
      </p:sp>
      <p:cxnSp>
        <p:nvCxnSpPr>
          <p:cNvPr id="19" name="Straight Connector 18"/>
          <p:cNvCxnSpPr/>
          <p:nvPr userDrawn="1"/>
        </p:nvCxnSpPr>
        <p:spPr>
          <a:xfrm flipH="1">
            <a:off x="6653522" y="1335314"/>
            <a:ext cx="1" cy="476068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940153"/>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37394381"/>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69" y="301752"/>
            <a:ext cx="5498592"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92607" y="1600200"/>
            <a:ext cx="5522976" cy="4526280"/>
          </a:xfrm>
        </p:spPr>
        <p:txBody>
          <a:bodyPr/>
          <a:lstStyle>
            <a:lvl1pPr marL="0" indent="0">
              <a:buNone/>
              <a:defRPr>
                <a:solidFill>
                  <a:schemeClr val="tx2"/>
                </a:solidFill>
                <a:latin typeface="+mj-lt"/>
              </a:defRPr>
            </a:lvl1pPr>
            <a:lvl2pPr marL="406400" indent="0">
              <a:buClr>
                <a:schemeClr val="accent5"/>
              </a:buClr>
              <a:buFontTx/>
              <a:buNone/>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4" y="1600200"/>
            <a:ext cx="5340096" cy="4526280"/>
          </a:xfrm>
        </p:spPr>
        <p:txBody>
          <a:bodyPr/>
          <a:lstStyle>
            <a:lvl1pPr marL="0" indent="0">
              <a:buFontTx/>
              <a:buNone/>
              <a:defRPr>
                <a:solidFill>
                  <a:schemeClr val="tx1"/>
                </a:solidFill>
                <a:latin typeface="+mj-lt"/>
              </a:defRPr>
            </a:lvl1pPr>
            <a:lvl2pPr marL="406400" indent="0">
              <a:buClr>
                <a:schemeClr val="accent1">
                  <a:lumMod val="40000"/>
                  <a:lumOff val="60000"/>
                </a:schemeClr>
              </a:buClr>
              <a:buFont typeface="Arial" pitchFamily="34" charset="0"/>
              <a:buNone/>
              <a:defRPr>
                <a:solidFill>
                  <a:schemeClr val="tx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4" name="Text Placeholder 3"/>
          <p:cNvSpPr>
            <a:spLocks noGrp="1"/>
          </p:cNvSpPr>
          <p:nvPr>
            <p:ph type="body" sz="quarter" idx="13" hasCustomPrompt="1"/>
          </p:nvPr>
        </p:nvSpPr>
        <p:spPr>
          <a:xfrm>
            <a:off x="6425183" y="301752"/>
            <a:ext cx="5268411" cy="838200"/>
          </a:xfrm>
        </p:spPr>
        <p:txBody>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Two Column</a:t>
            </a:r>
            <a:b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br>
            <a:r>
              <a:rPr kumimoji="0" lang="en-US" sz="3600" b="0" i="0" u="none" strike="noStrike" kern="1200" cap="none" spc="0" normalizeH="0" baseline="0" noProof="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rPr>
              <a:t>Title Right</a:t>
            </a:r>
            <a:endParaRPr kumimoji="0" lang="en-US" sz="3600" b="0" i="0" u="none" strike="noStrike" kern="1200" cap="none" spc="0" normalizeH="0" baseline="0" noProof="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endParaRPr>
          </a:p>
        </p:txBody>
      </p:sp>
      <p:cxnSp>
        <p:nvCxnSpPr>
          <p:cNvPr id="14" name="Straight Connector 13"/>
          <p:cNvCxnSpPr/>
          <p:nvPr userDrawn="1"/>
        </p:nvCxnSpPr>
        <p:spPr>
          <a:xfrm>
            <a:off x="5982116"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20046"/>
      </p:ext>
    </p:extLst>
  </p:cSld>
  <p:clrMapOvr>
    <a:masterClrMapping/>
  </p:clrMapOvr>
  <p:transition>
    <p:wipe dir="r"/>
  </p:transition>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25967" y="1600201"/>
            <a:ext cx="3496733" cy="439102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4389966" y="1600200"/>
            <a:ext cx="3458633" cy="4362450"/>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8401051" y="1600201"/>
            <a:ext cx="3511549" cy="4333875"/>
          </a:xfrm>
        </p:spPr>
        <p:txBody>
          <a:bodyPr/>
          <a:lstStyle>
            <a:lvl1pPr algn="l" defTabSz="914400" rtl="0" eaLnBrk="1" latinLnBrk="0" hangingPunct="1">
              <a:lnSpc>
                <a:spcPct val="95000"/>
              </a:lnSpc>
              <a:defRPr lang="en-US" sz="2000" kern="1200" dirty="0" smtClean="0">
                <a:solidFill>
                  <a:srgbClr val="435153"/>
                </a:solidFill>
                <a:latin typeface="+mj-lt"/>
                <a:ea typeface="+mn-ea"/>
                <a:cs typeface="+mn-cs"/>
              </a:defRPr>
            </a:lvl1pPr>
            <a:lvl2pPr algn="l" defTabSz="914400" rtl="0" eaLnBrk="1" latinLnBrk="0" hangingPunct="1">
              <a:lnSpc>
                <a:spcPct val="95000"/>
              </a:lnSpc>
              <a:defRPr lang="en-US" sz="1600" kern="1200" dirty="0" smtClean="0">
                <a:solidFill>
                  <a:srgbClr val="435153"/>
                </a:solidFill>
                <a:latin typeface="+mj-lt"/>
                <a:ea typeface="+mn-ea"/>
                <a:cs typeface="Arial" pitchFamily="34" charset="0"/>
              </a:defRPr>
            </a:lvl2pPr>
            <a:lvl3pPr marL="569912" indent="0" algn="l" defTabSz="914400" rtl="0" eaLnBrk="1" latinLnBrk="0" hangingPunct="1">
              <a:lnSpc>
                <a:spcPct val="95000"/>
              </a:lnSpc>
              <a:defRPr lang="en-US" sz="1400" kern="1200" dirty="0" smtClean="0">
                <a:solidFill>
                  <a:srgbClr val="435153"/>
                </a:solidFill>
                <a:latin typeface="+mj-lt"/>
                <a:ea typeface="+mn-ea"/>
                <a:cs typeface="Arial" pitchFamily="34" charset="0"/>
              </a:defRPr>
            </a:lvl3pPr>
            <a:lvl4pPr algn="l" defTabSz="914400" rtl="0" eaLnBrk="1" latinLnBrk="0" hangingPunct="1">
              <a:lnSpc>
                <a:spcPct val="95000"/>
              </a:lnSpc>
              <a:defRPr lang="en-US" sz="1200" kern="1200" dirty="0" smtClean="0">
                <a:solidFill>
                  <a:srgbClr val="435153"/>
                </a:solidFill>
                <a:latin typeface="+mj-lt"/>
                <a:ea typeface="+mn-ea"/>
                <a:cs typeface="Arial" pitchFamily="34" charset="0"/>
              </a:defRPr>
            </a:lvl4pPr>
            <a:lvl5pPr algn="l" defTabSz="914400" rtl="0" eaLnBrk="1" latinLnBrk="0" hangingPunct="1">
              <a:lnSpc>
                <a:spcPct val="95000"/>
              </a:lnSpc>
              <a:defRPr lang="en-US" sz="1200" kern="1200" dirty="0">
                <a:solidFill>
                  <a:srgbClr val="435153"/>
                </a:solidFill>
                <a:latin typeface="+mj-lt"/>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92608" y="421732"/>
            <a:ext cx="3560064" cy="830997"/>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4340352" y="421732"/>
            <a:ext cx="3560064" cy="830997"/>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8364403" y="421732"/>
            <a:ext cx="3560064" cy="830997"/>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0" normalizeH="0" baseline="0" dirty="0" smtClean="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cxnSp>
        <p:nvCxnSpPr>
          <p:cNvPr id="11" name="Straight Connector 10"/>
          <p:cNvCxnSpPr/>
          <p:nvPr userDrawn="1"/>
        </p:nvCxnSpPr>
        <p:spPr>
          <a:xfrm>
            <a:off x="4110423"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110779"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04608"/>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4501" y="4712451"/>
            <a:ext cx="11303000" cy="1828800"/>
          </a:xfrm>
          <a:prstGeom prst="rect">
            <a:avLst/>
          </a:prstGeom>
        </p:spPr>
      </p:pic>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a:latin typeface="+mj-lt"/>
            </a:endParaRPr>
          </a:p>
        </p:txBody>
      </p:sp>
      <p:sp>
        <p:nvSpPr>
          <p:cNvPr id="2" name="Title 1"/>
          <p:cNvSpPr>
            <a:spLocks noGrp="1"/>
          </p:cNvSpPr>
          <p:nvPr>
            <p:ph type="ctrTitle" hasCustomPrompt="1"/>
          </p:nvPr>
        </p:nvSpPr>
        <p:spPr>
          <a:xfrm>
            <a:off x="295191" y="399142"/>
            <a:ext cx="11398403"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a:latin typeface="+mj-lt"/>
            </a:endParaRPr>
          </a:p>
        </p:txBody>
      </p:sp>
      <p:sp>
        <p:nvSpPr>
          <p:cNvPr id="24" name="Rectangle 5"/>
          <p:cNvSpPr>
            <a:spLocks noChangeArrowheads="1"/>
          </p:cNvSpPr>
          <p:nvPr userDrawn="1"/>
        </p:nvSpPr>
        <p:spPr bwMode="ltGray">
          <a:xfrm>
            <a:off x="10351717" y="6584513"/>
            <a:ext cx="791023"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Confidential</a:t>
            </a: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9"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96" y="439710"/>
            <a:ext cx="11422992" cy="838200"/>
          </a:xfrm>
        </p:spPr>
        <p:txBody>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479686" y="1476375"/>
            <a:ext cx="11252615"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332622" y="6062115"/>
            <a:ext cx="9948333" cy="276999"/>
          </a:xfrm>
        </p:spPr>
        <p:txBody>
          <a:bodyPr wrap="square" anchor="b" anchorCtr="0">
            <a:spAutoFit/>
          </a:bodyPr>
          <a:lstStyle>
            <a:lvl1pPr algn="l" defTabSz="804863">
              <a:lnSpc>
                <a:spcPct val="100000"/>
              </a:lnSpc>
              <a:spcBef>
                <a:spcPct val="50000"/>
              </a:spcBef>
              <a:buNone/>
              <a:defRPr sz="1200">
                <a:solidFill>
                  <a:srgbClr val="435153"/>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val="2245074760"/>
      </p:ext>
    </p:extLst>
  </p:cSld>
  <p:clrMapOvr>
    <a:masterClrMapping/>
  </p:clrMapOvr>
  <p:transition>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70" y="5430244"/>
            <a:ext cx="11411597"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329184" y="1600200"/>
            <a:ext cx="5340096" cy="3749040"/>
          </a:xfrm>
        </p:spPr>
        <p:txBody>
          <a:bodyPr anchor="ctr" anchorCtr="0">
            <a:normAutofit/>
          </a:bodyPr>
          <a:lstStyle>
            <a:lvl1pPr marL="0" indent="0">
              <a:buFontTx/>
              <a:buNone/>
              <a:defRPr sz="2400" baseline="0">
                <a:solidFill>
                  <a:schemeClr val="tx1">
                    <a:lumMod val="75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6498336" y="1947672"/>
            <a:ext cx="4572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718576684"/>
      </p:ext>
    </p:extLst>
  </p:cSld>
  <p:clrMapOvr>
    <a:masterClrMapping/>
  </p:clrMapOvr>
  <p:transition>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70" y="5430244"/>
            <a:ext cx="11411597"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r>
              <a:rPr lang="en-US" dirty="0" smtClean="0"/>
              <a:t>Slide Title Goes Here</a:t>
            </a:r>
            <a:endParaRPr lang="en-US" dirty="0"/>
          </a:p>
        </p:txBody>
      </p:sp>
    </p:spTree>
    <p:extLst>
      <p:ext uri="{BB962C8B-B14F-4D97-AF65-F5344CB8AC3E}">
        <p14:creationId xmlns:p14="http://schemas.microsoft.com/office/powerpoint/2010/main" val="1211519605"/>
      </p:ext>
    </p:extLst>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58368" y="5852161"/>
            <a:ext cx="10816168"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93B93"/>
                </a:solidFill>
                <a:latin typeface="+mj-lt"/>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spcBef>
                <a:spcPct val="20000"/>
              </a:spcBef>
              <a:buFont typeface="Arial" pitchFamily="34" charset="0"/>
              <a:buNone/>
            </a:pPr>
            <a:r>
              <a:rPr lang="en-US" dirty="0" smtClean="0"/>
              <a:t>Presenter Name and Title Go Here</a:t>
            </a:r>
            <a:endParaRPr lang="en-US" dirty="0"/>
          </a:p>
        </p:txBody>
      </p:sp>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2AA7DF"/>
              </a:solidFill>
            </a:endParaRPr>
          </a:p>
        </p:txBody>
      </p:sp>
      <p:sp>
        <p:nvSpPr>
          <p:cNvPr id="2" name="Title 1"/>
          <p:cNvSpPr>
            <a:spLocks noGrp="1"/>
          </p:cNvSpPr>
          <p:nvPr>
            <p:ph type="ctrTitle" hasCustomPrompt="1"/>
          </p:nvPr>
        </p:nvSpPr>
        <p:spPr>
          <a:xfrm>
            <a:off x="292609" y="649224"/>
            <a:ext cx="10816167" cy="4480560"/>
          </a:xfrm>
        </p:spPr>
        <p:txBody>
          <a:bodyPr/>
          <a:lstStyle>
            <a:lvl1pPr marL="236538" indent="-236538" algn="l" defTabSz="914400" rtl="0" eaLnBrk="1" latinLnBrk="0" hangingPunct="1">
              <a:lnSpc>
                <a:spcPts val="5200"/>
              </a:lnSpc>
              <a:spcBef>
                <a:spcPct val="20000"/>
              </a:spcBef>
              <a:buClr>
                <a:schemeClr val="tx1"/>
              </a:buClr>
              <a:buFont typeface="Arial" pitchFamily="34"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“Format large quotes using this slide layout. Be sure to cite your source below.”</a:t>
            </a:r>
            <a:endParaRPr lang="en-US" dirty="0"/>
          </a:p>
        </p:txBody>
      </p:sp>
      <p:sp>
        <p:nvSpPr>
          <p:cNvPr id="49"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dirty="0">
              <a:solidFill>
                <a:srgbClr val="2AA7DF"/>
              </a:solidFill>
            </a:endParaRPr>
          </a:p>
        </p:txBody>
      </p:sp>
    </p:spTree>
    <p:extLst>
      <p:ext uri="{BB962C8B-B14F-4D97-AF65-F5344CB8AC3E}">
        <p14:creationId xmlns:p14="http://schemas.microsoft.com/office/powerpoint/2010/main" val="668300537"/>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16992" y="484633"/>
            <a:ext cx="11673504" cy="4372131"/>
          </a:xfrm>
        </p:spPr>
        <p:txBody>
          <a:bodyPr anchor="b" anchorCtr="0"/>
          <a:lstStyle>
            <a:lvl1pPr marL="228600" indent="-228600">
              <a:buFont typeface="Arial" pitchFamily="34" charset="0"/>
              <a:buChar char="“"/>
              <a:defRPr sz="6000" spc="-200" baseline="0">
                <a:solidFill>
                  <a:schemeClr val="bg1"/>
                </a:solidFill>
                <a:latin typeface="+mj-lt"/>
              </a:defRPr>
            </a:lvl1pPr>
          </a:lstStyle>
          <a:p>
            <a:r>
              <a:rPr lang="en-US" dirty="0" smtClean="0"/>
              <a:t>Format large quotes using this slide layout. Be sure to cite your source below.”</a:t>
            </a:r>
            <a:endParaRPr lang="en-US" dirty="0"/>
          </a:p>
        </p:txBody>
      </p:sp>
      <p:sp>
        <p:nvSpPr>
          <p:cNvPr id="28" name="Rectangle 5"/>
          <p:cNvSpPr>
            <a:spLocks noChangeArrowheads="1"/>
          </p:cNvSpPr>
          <p:nvPr/>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19"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7" name="Text Placeholder 4"/>
          <p:cNvSpPr>
            <a:spLocks noGrp="1"/>
          </p:cNvSpPr>
          <p:nvPr>
            <p:ph type="body" sz="quarter" idx="11" hasCustomPrompt="1"/>
          </p:nvPr>
        </p:nvSpPr>
        <p:spPr>
          <a:xfrm>
            <a:off x="613665" y="5358903"/>
            <a:ext cx="11432913"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2013 Cisco and/or its affiliates. All rights reserved.</a:t>
            </a:r>
            <a:endParaRPr lang="en-US" sz="600" dirty="0">
              <a:solidFill>
                <a:srgbClr val="FFFFFF"/>
              </a:solidFill>
            </a:endParaRPr>
          </a:p>
        </p:txBody>
      </p:sp>
      <p:sp>
        <p:nvSpPr>
          <p:cNvPr id="22"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3444091809"/>
      </p:ext>
    </p:extLst>
  </p:cSld>
  <p:clrMapOvr>
    <a:masterClrMapping/>
  </p:clrMapOvr>
  <p:transition>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6269" y="1918741"/>
            <a:ext cx="5489928"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kumimoji="0" lang="en-US" sz="5400" b="0" i="0" u="none" strike="noStrike" kern="1200" cap="none" spc="0" normalizeH="0" baseline="0" dirty="0">
                <a:ln>
                  <a:noFill/>
                </a:ln>
                <a:gradFill flip="none" rotWithShape="1">
                  <a:gsLst>
                    <a:gs pos="16000">
                      <a:srgbClr val="6B308D">
                        <a:lumMod val="80000"/>
                        <a:lumOff val="20000"/>
                      </a:srgbClr>
                    </a:gs>
                    <a:gs pos="100000">
                      <a:srgbClr val="28A7DF"/>
                    </a:gs>
                  </a:gsLst>
                  <a:lin ang="1800000" scaled="0"/>
                  <a:tileRect/>
                </a:gradFill>
                <a:effectLst/>
                <a:uLnTx/>
                <a:uFillTx/>
                <a:latin typeface="+mj-lt"/>
                <a:ea typeface="+mj-ea"/>
                <a:cs typeface="Arial" pitchFamily="34" charset="0"/>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59" y="777667"/>
            <a:ext cx="5193792" cy="5287676"/>
          </a:xfrm>
        </p:spPr>
        <p:txBody>
          <a:bodyPr anchor="ctr" anchorCtr="0">
            <a:normAutofit/>
          </a:bodyPr>
          <a:lstStyle>
            <a:lvl1pPr marL="0" indent="0">
              <a:buFontTx/>
              <a:buNone/>
              <a:defRPr lang="en-US" sz="2000" kern="1200" dirty="0">
                <a:solidFill>
                  <a:srgbClr val="493B93"/>
                </a:solidFill>
                <a:latin typeface="+mj-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Clr>
                <a:srgbClr val="435153"/>
              </a:buClr>
              <a:buFont typeface="Arial" pitchFamily="34" charset="0"/>
              <a:buNone/>
            </a:pPr>
            <a:r>
              <a:rPr lang="en-US" dirty="0" smtClean="0"/>
              <a:t>Tell your story here</a:t>
            </a:r>
            <a:endParaRPr lang="en-US" dirty="0"/>
          </a:p>
        </p:txBody>
      </p:sp>
      <p:cxnSp>
        <p:nvCxnSpPr>
          <p:cNvPr id="5" name="Straight Connector 4"/>
          <p:cNvCxnSpPr/>
          <p:nvPr userDrawn="1"/>
        </p:nvCxnSpPr>
        <p:spPr>
          <a:xfrm>
            <a:off x="5982116" y="777667"/>
            <a:ext cx="0" cy="5287676"/>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597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5178" y="4279393"/>
            <a:ext cx="6246489" cy="384175"/>
          </a:xfrm>
        </p:spPr>
        <p:txBody>
          <a:bodyPr vert="horz" lIns="91440" tIns="45720" rIns="91440" bIns="45720" rtlCol="0">
            <a:normAutofit/>
          </a:bodyPr>
          <a:lstStyle>
            <a:lvl1pPr marL="0" indent="0" algn="l" defTabSz="914400" rtl="0" eaLnBrk="1" latinLnBrk="0" hangingPunct="1">
              <a:lnSpc>
                <a:spcPct val="95000"/>
              </a:lnSpc>
              <a:spcBef>
                <a:spcPct val="20000"/>
              </a:spcBef>
              <a:buClr>
                <a:srgbClr val="92D050"/>
              </a:buClr>
              <a:buSzPct val="90000"/>
              <a:buFont typeface="Arial" pitchFamily="34" charset="0"/>
              <a:buNone/>
              <a:tabLst/>
              <a:defRPr kumimoji="0" lang="en-US" sz="2000" b="0" i="0" u="none" strike="noStrike" kern="1200" cap="none" spc="0" normalizeH="0" baseline="0" dirty="0">
                <a:ln>
                  <a:noFill/>
                </a:ln>
                <a:solidFill>
                  <a:srgbClr val="493B93"/>
                </a:solidFill>
                <a:effectLst/>
                <a:uLnTx/>
                <a:uFillTx/>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dirty="0">
              <a:solidFill>
                <a:srgbClr val="2AA7DF"/>
              </a:solidFill>
            </a:endParaRPr>
          </a:p>
        </p:txBody>
      </p:sp>
      <p:sp>
        <p:nvSpPr>
          <p:cNvPr id="2" name="Title 1"/>
          <p:cNvSpPr>
            <a:spLocks noGrp="1"/>
          </p:cNvSpPr>
          <p:nvPr>
            <p:ph type="ctrTitle" hasCustomPrompt="1"/>
          </p:nvPr>
        </p:nvSpPr>
        <p:spPr>
          <a:xfrm>
            <a:off x="278258" y="3282696"/>
            <a:ext cx="6283409"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Demo Title</a:t>
            </a:r>
            <a:endParaRPr lang="en-US" dirty="0"/>
          </a:p>
        </p:txBody>
      </p:sp>
      <p:sp>
        <p:nvSpPr>
          <p:cNvPr id="49"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dirty="0">
              <a:solidFill>
                <a:srgbClr val="2AA7DF"/>
              </a:solidFill>
            </a:endParaRPr>
          </a:p>
        </p:txBody>
      </p:sp>
      <p:sp>
        <p:nvSpPr>
          <p:cNvPr id="31" name="Picture Placeholder 30"/>
          <p:cNvSpPr>
            <a:spLocks noGrp="1"/>
          </p:cNvSpPr>
          <p:nvPr>
            <p:ph type="pic" sz="quarter" idx="10" hasCustomPrompt="1"/>
          </p:nvPr>
        </p:nvSpPr>
        <p:spPr>
          <a:xfrm>
            <a:off x="7387167" y="1917700"/>
            <a:ext cx="3568700" cy="2889250"/>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4094035315"/>
      </p:ext>
    </p:extLst>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Rectangle 28"/>
          <p:cNvSpPr/>
          <p:nvPr/>
        </p:nvSpPr>
        <p:spPr>
          <a:xfrm>
            <a:off x="2522500" y="795528"/>
            <a:ext cx="713232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3" name="Rectangle 22"/>
          <p:cNvSpPr/>
          <p:nvPr userDrawn="1"/>
        </p:nvSpPr>
        <p:spPr>
          <a:xfrm>
            <a:off x="2522499" y="4794352"/>
            <a:ext cx="7130069"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6" name="Picture Placeholder 25"/>
          <p:cNvSpPr>
            <a:spLocks noGrp="1"/>
          </p:cNvSpPr>
          <p:nvPr>
            <p:ph type="pic" sz="quarter" idx="10" hasCustomPrompt="1"/>
          </p:nvPr>
        </p:nvSpPr>
        <p:spPr>
          <a:xfrm>
            <a:off x="2533651" y="795528"/>
            <a:ext cx="7105651" cy="4005072"/>
          </a:xfrm>
          <a:solidFill>
            <a:schemeClr val="bg1">
              <a:alpha val="30000"/>
            </a:schemeClr>
          </a:solidFill>
          <a:ln>
            <a:solidFill>
              <a:srgbClr val="FFFFFF"/>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754495" y="4873438"/>
            <a:ext cx="6765427" cy="838200"/>
          </a:xfrm>
        </p:spPr>
        <p:txBody>
          <a:bodyPr anchor="ctr"/>
          <a:lstStyle>
            <a:lvl1pPr>
              <a:defRPr sz="2600">
                <a:latin typeface="+mj-lt"/>
              </a:defRPr>
            </a:lvl1pPr>
          </a:lstStyle>
          <a:p>
            <a:r>
              <a:rPr lang="en-US" smtClean="0"/>
              <a:t>Click to edit Master title style</a:t>
            </a:r>
            <a:endParaRPr lang="en-US" dirty="0"/>
          </a:p>
        </p:txBody>
      </p:sp>
      <p:sp>
        <p:nvSpPr>
          <p:cNvPr id="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9"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2013 Cisco and/or its affiliates. All rights reserved.</a:t>
            </a:r>
            <a:endParaRPr lang="en-US" sz="600" dirty="0">
              <a:solidFill>
                <a:srgbClr val="FFFFFF"/>
              </a:solidFill>
            </a:endParaRPr>
          </a:p>
        </p:txBody>
      </p:sp>
      <p:sp>
        <p:nvSpPr>
          <p:cNvPr id="12"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3246669679"/>
      </p:ext>
    </p:extLst>
  </p:cSld>
  <p:clrMapOvr>
    <a:masterClrMapping/>
  </p:clrMapOvr>
  <p:transition>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Rectangle 31"/>
          <p:cNvSpPr/>
          <p:nvPr/>
        </p:nvSpPr>
        <p:spPr>
          <a:xfrm>
            <a:off x="451104" y="310896"/>
            <a:ext cx="4364736"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6" name="Picture Placeholder 25"/>
          <p:cNvSpPr>
            <a:spLocks noGrp="1"/>
          </p:cNvSpPr>
          <p:nvPr>
            <p:ph type="pic" sz="quarter" idx="10" hasCustomPrompt="1"/>
          </p:nvPr>
        </p:nvSpPr>
        <p:spPr>
          <a:xfrm>
            <a:off x="451104" y="310896"/>
            <a:ext cx="4364736" cy="2459736"/>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306271" y="3429000"/>
            <a:ext cx="9345731"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7"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2013 Cisco and/or its affiliates. All rights reserved.</a:t>
            </a:r>
            <a:endParaRPr lang="en-US" sz="600" dirty="0">
              <a:solidFill>
                <a:srgbClr val="FFFFFF"/>
              </a:solidFill>
            </a:endParaRPr>
          </a:p>
        </p:txBody>
      </p:sp>
      <p:sp>
        <p:nvSpPr>
          <p:cNvPr id="11"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2281861233"/>
      </p:ext>
    </p:extLst>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0" name="Rectangle 39"/>
          <p:cNvSpPr/>
          <p:nvPr/>
        </p:nvSpPr>
        <p:spPr>
          <a:xfrm>
            <a:off x="6656832" y="859536"/>
            <a:ext cx="484022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6" name="Picture Placeholder 25"/>
          <p:cNvSpPr>
            <a:spLocks noGrp="1"/>
          </p:cNvSpPr>
          <p:nvPr>
            <p:ph type="pic" sz="quarter" idx="10" hasCustomPrompt="1"/>
          </p:nvPr>
        </p:nvSpPr>
        <p:spPr>
          <a:xfrm>
            <a:off x="6656832" y="859536"/>
            <a:ext cx="4840224" cy="502920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306271" y="728973"/>
            <a:ext cx="5799891"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7"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2013 Cisco and/or its affiliates. All rights reserved.</a:t>
            </a:r>
            <a:endParaRPr lang="en-US" sz="600" dirty="0">
              <a:solidFill>
                <a:srgbClr val="FFFFFF"/>
              </a:solidFill>
            </a:endParaRPr>
          </a:p>
        </p:txBody>
      </p:sp>
      <p:sp>
        <p:nvSpPr>
          <p:cNvPr id="11"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1551497477"/>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4501" y="4696379"/>
            <a:ext cx="11303000" cy="1844873"/>
          </a:xfrm>
          <a:prstGeom prst="rect">
            <a:avLst/>
          </a:prstGeom>
        </p:spPr>
      </p:pic>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a:latin typeface="+mj-lt"/>
            </a:endParaRPr>
          </a:p>
        </p:txBody>
      </p:sp>
      <p:sp>
        <p:nvSpPr>
          <p:cNvPr id="2" name="Title 1"/>
          <p:cNvSpPr>
            <a:spLocks noGrp="1"/>
          </p:cNvSpPr>
          <p:nvPr>
            <p:ph type="ctrTitle" hasCustomPrompt="1"/>
          </p:nvPr>
        </p:nvSpPr>
        <p:spPr>
          <a:xfrm>
            <a:off x="295191" y="399142"/>
            <a:ext cx="11398403"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a:latin typeface="+mj-lt"/>
            </a:endParaRPr>
          </a:p>
        </p:txBody>
      </p:sp>
      <p:sp>
        <p:nvSpPr>
          <p:cNvPr id="24" name="Rectangle 5"/>
          <p:cNvSpPr>
            <a:spLocks noChangeArrowheads="1"/>
          </p:cNvSpPr>
          <p:nvPr userDrawn="1"/>
        </p:nvSpPr>
        <p:spPr bwMode="ltGray">
          <a:xfrm>
            <a:off x="10351717" y="6584513"/>
            <a:ext cx="592251" cy="175257"/>
          </a:xfrm>
          <a:prstGeom prst="rect">
            <a:avLst/>
          </a:prstGeom>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335165" y="6586247"/>
            <a:ext cx="4560687" cy="175257"/>
          </a:xfrm>
          <a:prstGeom prst="rect">
            <a:avLst/>
          </a:prstGeom>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12"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1665715276"/>
      </p:ext>
    </p:extLst>
  </p:cSld>
  <p:clrMapOvr>
    <a:masterClrMapping/>
  </p:clrMapOvr>
  <p:transition>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8" name="Rectangle 47"/>
          <p:cNvSpPr/>
          <p:nvPr/>
        </p:nvSpPr>
        <p:spPr>
          <a:xfrm>
            <a:off x="4891617" y="311149"/>
            <a:ext cx="435751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9" name="Picture Placeholder 25"/>
          <p:cNvSpPr>
            <a:spLocks noGrp="1"/>
          </p:cNvSpPr>
          <p:nvPr>
            <p:ph type="pic" sz="quarter" idx="11" hasCustomPrompt="1"/>
          </p:nvPr>
        </p:nvSpPr>
        <p:spPr>
          <a:xfrm>
            <a:off x="4891986" y="311149"/>
            <a:ext cx="4357148"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446617" y="311149"/>
            <a:ext cx="434481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6" name="Picture Placeholder 25"/>
          <p:cNvSpPr>
            <a:spLocks noGrp="1"/>
          </p:cNvSpPr>
          <p:nvPr>
            <p:ph type="pic" sz="quarter" idx="10" hasCustomPrompt="1"/>
          </p:nvPr>
        </p:nvSpPr>
        <p:spPr>
          <a:xfrm>
            <a:off x="427766" y="311149"/>
            <a:ext cx="4363668" cy="2660652"/>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9349318" y="311150"/>
            <a:ext cx="2408765"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1" name="Picture Placeholder 25"/>
          <p:cNvSpPr>
            <a:spLocks noGrp="1"/>
          </p:cNvSpPr>
          <p:nvPr>
            <p:ph type="pic" sz="quarter" idx="12" hasCustomPrompt="1"/>
          </p:nvPr>
        </p:nvSpPr>
        <p:spPr>
          <a:xfrm>
            <a:off x="9349318" y="311150"/>
            <a:ext cx="2408764" cy="13081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446618" y="3028951"/>
            <a:ext cx="3335953"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3" name="Picture Placeholder 25"/>
          <p:cNvSpPr>
            <a:spLocks noGrp="1"/>
          </p:cNvSpPr>
          <p:nvPr>
            <p:ph type="pic" sz="quarter" idx="13" hasCustomPrompt="1"/>
          </p:nvPr>
        </p:nvSpPr>
        <p:spPr>
          <a:xfrm>
            <a:off x="427766" y="3028951"/>
            <a:ext cx="3354805"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3881968" y="3028951"/>
            <a:ext cx="53671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5" name="Picture Placeholder 25"/>
          <p:cNvSpPr>
            <a:spLocks noGrp="1"/>
          </p:cNvSpPr>
          <p:nvPr>
            <p:ph type="pic" sz="quarter" idx="14" hasCustomPrompt="1"/>
          </p:nvPr>
        </p:nvSpPr>
        <p:spPr>
          <a:xfrm>
            <a:off x="3877779" y="3028951"/>
            <a:ext cx="5371355" cy="345893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9349318" y="1683658"/>
            <a:ext cx="2408765"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7" name="Picture Placeholder 25"/>
          <p:cNvSpPr>
            <a:spLocks noGrp="1"/>
          </p:cNvSpPr>
          <p:nvPr>
            <p:ph type="pic" sz="quarter" idx="15" hasCustomPrompt="1"/>
          </p:nvPr>
        </p:nvSpPr>
        <p:spPr>
          <a:xfrm>
            <a:off x="9349318" y="1676400"/>
            <a:ext cx="2408764" cy="3449410"/>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9349318" y="5182961"/>
            <a:ext cx="240876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9" name="Picture Placeholder 25"/>
          <p:cNvSpPr>
            <a:spLocks noGrp="1"/>
          </p:cNvSpPr>
          <p:nvPr>
            <p:ph type="pic" sz="quarter" idx="16" hasCustomPrompt="1"/>
          </p:nvPr>
        </p:nvSpPr>
        <p:spPr>
          <a:xfrm>
            <a:off x="9349318" y="5182961"/>
            <a:ext cx="2408764" cy="1304925"/>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8"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19" name="Rectangle 5"/>
          <p:cNvSpPr>
            <a:spLocks noChangeArrowheads="1"/>
          </p:cNvSpPr>
          <p:nvPr userDrawn="1"/>
        </p:nvSpPr>
        <p:spPr bwMode="ltGray">
          <a:xfrm>
            <a:off x="10350213" y="6584514"/>
            <a:ext cx="1083988"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a:t>
            </a:r>
            <a:r>
              <a:rPr lang="en-US" sz="600" dirty="0" smtClean="0">
                <a:solidFill>
                  <a:srgbClr val="FFFFFF"/>
                </a:solidFill>
              </a:rPr>
              <a:t>Public</a:t>
            </a:r>
            <a:endParaRPr lang="en-US" sz="600" dirty="0">
              <a:solidFill>
                <a:srgbClr val="FFFFFF"/>
              </a:solidFill>
            </a:endParaRPr>
          </a:p>
        </p:txBody>
      </p:sp>
      <p:sp>
        <p:nvSpPr>
          <p:cNvPr id="2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FFFFFF"/>
                </a:solidFill>
              </a:rPr>
              <a:t>© 2013 Cisco and/or its affiliates. All rights reserved.</a:t>
            </a:r>
            <a:endParaRPr lang="en-US" sz="600" dirty="0">
              <a:solidFill>
                <a:srgbClr val="FFFFFF"/>
              </a:solidFill>
            </a:endParaRPr>
          </a:p>
        </p:txBody>
      </p:sp>
      <p:sp>
        <p:nvSpPr>
          <p:cNvPr id="21"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585382799"/>
      </p:ext>
    </p:extLst>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451104" y="310896"/>
            <a:ext cx="11301984"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 name="Picture Placeholder 4"/>
          <p:cNvSpPr>
            <a:spLocks noGrp="1"/>
          </p:cNvSpPr>
          <p:nvPr>
            <p:ph type="pic" sz="quarter" idx="10" hasCustomPrompt="1"/>
          </p:nvPr>
        </p:nvSpPr>
        <p:spPr>
          <a:xfrm>
            <a:off x="444501" y="339925"/>
            <a:ext cx="11299825" cy="6054185"/>
          </a:xfrm>
          <a:ln>
            <a:solidFill>
              <a:srgbClr val="FFFFFF"/>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sp>
        <p:nvSpPr>
          <p:cNvPr id="11" name="Rectangle 5"/>
          <p:cNvSpPr>
            <a:spLocks noChangeArrowheads="1"/>
          </p:cNvSpPr>
          <p:nvPr userDrawn="1"/>
        </p:nvSpPr>
        <p:spPr bwMode="ltGray">
          <a:xfrm>
            <a:off x="10841950" y="6584513"/>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808080"/>
                </a:solidFill>
              </a:rPr>
              <a:t>Cisco </a:t>
            </a:r>
            <a:r>
              <a:rPr lang="en-US" sz="600" dirty="0" smtClean="0">
                <a:solidFill>
                  <a:srgbClr val="808080"/>
                </a:solidFill>
              </a:rPr>
              <a:t>Public</a:t>
            </a:r>
            <a:endParaRPr lang="en-US" sz="600" dirty="0">
              <a:solidFill>
                <a:srgbClr val="808080"/>
              </a:solidFill>
            </a:endParaRPr>
          </a:p>
        </p:txBody>
      </p:sp>
      <p:sp>
        <p:nvSpPr>
          <p:cNvPr id="8"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808080"/>
                </a:solidFill>
              </a:rPr>
              <a:t>© 2013 Cisco and/or its affiliates. All rights reserved.</a:t>
            </a:r>
            <a:endParaRPr lang="en-US" sz="600" dirty="0">
              <a:solidFill>
                <a:srgbClr val="808080"/>
              </a:solidFill>
            </a:endParaRPr>
          </a:p>
        </p:txBody>
      </p:sp>
      <p:sp>
        <p:nvSpPr>
          <p:cNvPr id="10"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808080"/>
                </a:solidFill>
              </a:rPr>
              <a:pPr algn="r" defTabSz="814388"/>
              <a:t>‹#›</a:t>
            </a:fld>
            <a:endParaRPr lang="en-US" sz="600" dirty="0">
              <a:solidFill>
                <a:srgbClr val="808080"/>
              </a:solidFill>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4500" y="6380781"/>
            <a:ext cx="11303000" cy="160471"/>
          </a:xfrm>
          <a:prstGeom prst="rect">
            <a:avLst/>
          </a:prstGeom>
          <a:noFill/>
        </p:spPr>
      </p:pic>
    </p:spTree>
    <p:extLst>
      <p:ext uri="{BB962C8B-B14F-4D97-AF65-F5344CB8AC3E}">
        <p14:creationId xmlns:p14="http://schemas.microsoft.com/office/powerpoint/2010/main" val="4200955756"/>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21920" y="-91440"/>
            <a:ext cx="1243584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595112301"/>
      </p:ext>
    </p:extLst>
  </p:cSld>
  <p:clrMapOvr>
    <a:masterClrMapping/>
  </p:clrMapOvr>
  <p:transition>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Media Placeholder 20"/>
          <p:cNvSpPr>
            <a:spLocks noGrp="1"/>
          </p:cNvSpPr>
          <p:nvPr>
            <p:ph type="media" sz="quarter" idx="10" hasCustomPrompt="1"/>
          </p:nvPr>
        </p:nvSpPr>
        <p:spPr>
          <a:xfrm>
            <a:off x="3523488" y="777240"/>
            <a:ext cx="7863840" cy="4425696"/>
          </a:xfrm>
          <a:solidFill>
            <a:srgbClr val="000000"/>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pic>
        <p:nvPicPr>
          <p:cNvPr id="2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34864" y="6042099"/>
            <a:ext cx="3852181" cy="48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182037"/>
      </p:ext>
    </p:extLst>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6" y="-1587"/>
            <a:ext cx="12192000" cy="6858000"/>
          </a:xfrm>
          <a:prstGeom prst="rect">
            <a:avLst/>
          </a:prstGeom>
        </p:spPr>
      </p:pic>
    </p:spTree>
    <p:extLst>
      <p:ext uri="{BB962C8B-B14F-4D97-AF65-F5344CB8AC3E}">
        <p14:creationId xmlns:p14="http://schemas.microsoft.com/office/powerpoint/2010/main" val="439550984"/>
      </p:ext>
    </p:extLst>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959139"/>
      </p:ext>
    </p:extLst>
  </p:cSld>
  <p:clrMapOvr>
    <a:masterClrMapping/>
  </p:clrMapOvr>
  <p:transition>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10841950" y="6584513"/>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808080"/>
                </a:solidFill>
              </a:rPr>
              <a:t>Cisco </a:t>
            </a:r>
            <a:r>
              <a:rPr lang="en-US" sz="600" dirty="0" smtClean="0">
                <a:solidFill>
                  <a:srgbClr val="808080"/>
                </a:solidFill>
              </a:rPr>
              <a:t>Public</a:t>
            </a:r>
            <a:endParaRPr lang="en-US" sz="600" dirty="0">
              <a:solidFill>
                <a:srgbClr val="808080"/>
              </a:solidFill>
            </a:endParaRPr>
          </a:p>
        </p:txBody>
      </p:sp>
      <p:sp>
        <p:nvSpPr>
          <p:cNvPr id="5"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808080"/>
                </a:solidFill>
              </a:rPr>
              <a:t>© 2013 Cisco and/or its affiliates. All rights reserved.</a:t>
            </a:r>
            <a:endParaRPr lang="en-US" sz="600" dirty="0">
              <a:solidFill>
                <a:srgbClr val="808080"/>
              </a:solidFill>
            </a:endParaRPr>
          </a:p>
        </p:txBody>
      </p:sp>
      <p:sp>
        <p:nvSpPr>
          <p:cNvPr id="6"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808080"/>
                </a:solidFill>
              </a:rPr>
              <a:pPr algn="r" defTabSz="814388"/>
              <a:t>‹#›</a:t>
            </a:fld>
            <a:endParaRPr lang="en-US" sz="600" dirty="0">
              <a:solidFill>
                <a:srgbClr val="808080"/>
              </a:solidFill>
            </a:endParaRPr>
          </a:p>
        </p:txBody>
      </p:sp>
    </p:spTree>
    <p:extLst>
      <p:ext uri="{BB962C8B-B14F-4D97-AF65-F5344CB8AC3E}">
        <p14:creationId xmlns:p14="http://schemas.microsoft.com/office/powerpoint/2010/main" val="2799897001"/>
      </p:ext>
    </p:extLst>
  </p:cSld>
  <p:clrMapOvr>
    <a:masterClrMapping/>
  </p:clrMapOvr>
  <p:transition>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losing Slide_blu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6" y="-1587"/>
            <a:ext cx="12192000" cy="6858000"/>
          </a:xfrm>
          <a:prstGeom prst="rect">
            <a:avLst/>
          </a:prstGeom>
        </p:spPr>
      </p:pic>
      <p:sp>
        <p:nvSpPr>
          <p:cNvPr id="20" name="Rectangle 19"/>
          <p:cNvSpPr>
            <a:spLocks noChangeArrowheads="1"/>
          </p:cNvSpPr>
          <p:nvPr/>
        </p:nvSpPr>
        <p:spPr bwMode="black">
          <a:xfrm>
            <a:off x="5831604" y="5844550"/>
            <a:ext cx="55257" cy="157016"/>
          </a:xfrm>
          <a:prstGeom prst="rect">
            <a:avLst/>
          </a:prstGeom>
          <a:solidFill>
            <a:schemeClr val="bg1"/>
          </a:solidFill>
          <a:ln w="9525">
            <a:noFill/>
            <a:miter lim="800000"/>
            <a:headEnd/>
            <a:tailEnd/>
          </a:ln>
        </p:spPr>
        <p:txBody>
          <a:bodyPr/>
          <a:lstStyle/>
          <a:p>
            <a:endParaRPr lang="en-US" sz="1800" dirty="0">
              <a:solidFill>
                <a:srgbClr val="0096D6"/>
              </a:solidFill>
            </a:endParaRPr>
          </a:p>
        </p:txBody>
      </p:sp>
      <p:sp>
        <p:nvSpPr>
          <p:cNvPr id="21" name="Freeform 20"/>
          <p:cNvSpPr>
            <a:spLocks/>
          </p:cNvSpPr>
          <p:nvPr/>
        </p:nvSpPr>
        <p:spPr bwMode="black">
          <a:xfrm>
            <a:off x="6153507" y="5840202"/>
            <a:ext cx="159988"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22" name="Freeform 21"/>
          <p:cNvSpPr>
            <a:spLocks/>
          </p:cNvSpPr>
          <p:nvPr/>
        </p:nvSpPr>
        <p:spPr bwMode="black">
          <a:xfrm>
            <a:off x="5600295" y="5840202"/>
            <a:ext cx="159988"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23" name="Freeform 22"/>
          <p:cNvSpPr>
            <a:spLocks noEditPoints="1"/>
          </p:cNvSpPr>
          <p:nvPr userDrawn="1"/>
        </p:nvSpPr>
        <p:spPr bwMode="black">
          <a:xfrm>
            <a:off x="6371322" y="5840202"/>
            <a:ext cx="219743"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endParaRPr>
          </a:p>
        </p:txBody>
      </p:sp>
      <p:sp>
        <p:nvSpPr>
          <p:cNvPr id="24" name="Freeform 23"/>
          <p:cNvSpPr>
            <a:spLocks/>
          </p:cNvSpPr>
          <p:nvPr/>
        </p:nvSpPr>
        <p:spPr bwMode="black">
          <a:xfrm>
            <a:off x="5958179" y="5840202"/>
            <a:ext cx="143283"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25" name="Freeform 24"/>
          <p:cNvSpPr>
            <a:spLocks/>
          </p:cNvSpPr>
          <p:nvPr/>
        </p:nvSpPr>
        <p:spPr bwMode="black">
          <a:xfrm>
            <a:off x="5490423" y="5654198"/>
            <a:ext cx="52044"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26" name="Freeform 25"/>
          <p:cNvSpPr>
            <a:spLocks/>
          </p:cNvSpPr>
          <p:nvPr/>
        </p:nvSpPr>
        <p:spPr bwMode="black">
          <a:xfrm>
            <a:off x="5636275"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27" name="Freeform 26"/>
          <p:cNvSpPr>
            <a:spLocks/>
          </p:cNvSpPr>
          <p:nvPr/>
        </p:nvSpPr>
        <p:spPr bwMode="black">
          <a:xfrm>
            <a:off x="5779559" y="5525688"/>
            <a:ext cx="52044"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28" name="Freeform 27"/>
          <p:cNvSpPr>
            <a:spLocks/>
          </p:cNvSpPr>
          <p:nvPr/>
        </p:nvSpPr>
        <p:spPr bwMode="black">
          <a:xfrm>
            <a:off x="5925411"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29" name="Freeform 28"/>
          <p:cNvSpPr>
            <a:spLocks/>
          </p:cNvSpPr>
          <p:nvPr/>
        </p:nvSpPr>
        <p:spPr bwMode="black">
          <a:xfrm>
            <a:off x="6068052" y="5654198"/>
            <a:ext cx="55257"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30" name="Freeform 29"/>
          <p:cNvSpPr>
            <a:spLocks/>
          </p:cNvSpPr>
          <p:nvPr/>
        </p:nvSpPr>
        <p:spPr bwMode="black">
          <a:xfrm>
            <a:off x="6213904"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31" name="Freeform 30"/>
          <p:cNvSpPr>
            <a:spLocks/>
          </p:cNvSpPr>
          <p:nvPr/>
        </p:nvSpPr>
        <p:spPr bwMode="black">
          <a:xfrm>
            <a:off x="6359758" y="5525688"/>
            <a:ext cx="52687"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32" name="Freeform 31"/>
          <p:cNvSpPr>
            <a:spLocks/>
          </p:cNvSpPr>
          <p:nvPr/>
        </p:nvSpPr>
        <p:spPr bwMode="black">
          <a:xfrm>
            <a:off x="6503039"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33" name="Freeform 32"/>
          <p:cNvSpPr>
            <a:spLocks/>
          </p:cNvSpPr>
          <p:nvPr/>
        </p:nvSpPr>
        <p:spPr bwMode="black">
          <a:xfrm>
            <a:off x="6648893" y="5654198"/>
            <a:ext cx="52687"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endParaRPr>
          </a:p>
        </p:txBody>
      </p:sp>
    </p:spTree>
    <p:extLst>
      <p:ext uri="{BB962C8B-B14F-4D97-AF65-F5344CB8AC3E}">
        <p14:creationId xmlns:p14="http://schemas.microsoft.com/office/powerpoint/2010/main" val="3576097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losing Slide-blue thank you">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16" y="-1587"/>
            <a:ext cx="12192000" cy="6858000"/>
          </a:xfrm>
          <a:prstGeom prst="rect">
            <a:avLst/>
          </a:prstGeom>
        </p:spPr>
      </p:pic>
      <p:sp>
        <p:nvSpPr>
          <p:cNvPr id="34" name="TextBox 33"/>
          <p:cNvSpPr txBox="1"/>
          <p:nvPr userDrawn="1"/>
        </p:nvSpPr>
        <p:spPr>
          <a:xfrm>
            <a:off x="859588" y="3060489"/>
            <a:ext cx="2467342" cy="646331"/>
          </a:xfrm>
          <a:prstGeom prst="rect">
            <a:avLst/>
          </a:prstGeom>
          <a:noFill/>
        </p:spPr>
        <p:txBody>
          <a:bodyPr wrap="none" rtlCol="0">
            <a:spAutoFit/>
          </a:bodyPr>
          <a:lstStyle/>
          <a:p>
            <a:r>
              <a:rPr lang="en-US" sz="3600" dirty="0" smtClean="0">
                <a:solidFill>
                  <a:srgbClr val="FFFFFF"/>
                </a:solidFill>
              </a:rPr>
              <a:t>Thank you.</a:t>
            </a:r>
            <a:endParaRPr lang="en-US" sz="3600" dirty="0">
              <a:solidFill>
                <a:srgbClr val="FFFFFF"/>
              </a:solidFill>
            </a:endParaRPr>
          </a:p>
        </p:txBody>
      </p:sp>
      <p:pic>
        <p:nvPicPr>
          <p:cNvPr id="1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226329" y="3078071"/>
            <a:ext cx="48931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9012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sp>
        <p:nvSpPr>
          <p:cNvPr id="4" name="Rectangle 3"/>
          <p:cNvSpPr>
            <a:spLocks noChangeArrowheads="1"/>
          </p:cNvSpPr>
          <p:nvPr/>
        </p:nvSpPr>
        <p:spPr bwMode="black">
          <a:xfrm>
            <a:off x="5831604" y="5844550"/>
            <a:ext cx="55257" cy="157016"/>
          </a:xfrm>
          <a:prstGeom prst="rect">
            <a:avLst/>
          </a:prstGeom>
          <a:solidFill>
            <a:schemeClr val="bg1"/>
          </a:solidFill>
          <a:ln w="9525">
            <a:noFill/>
            <a:miter lim="800000"/>
            <a:headEnd/>
            <a:tailEnd/>
          </a:ln>
        </p:spPr>
        <p:txBody>
          <a:bodyPr/>
          <a:lstStyle/>
          <a:p>
            <a:endParaRPr lang="en-US" sz="1800" dirty="0">
              <a:solidFill>
                <a:srgbClr val="0096D6"/>
              </a:solidFill>
            </a:endParaRPr>
          </a:p>
        </p:txBody>
      </p:sp>
      <p:sp>
        <p:nvSpPr>
          <p:cNvPr id="5" name="Freeform 4"/>
          <p:cNvSpPr>
            <a:spLocks/>
          </p:cNvSpPr>
          <p:nvPr/>
        </p:nvSpPr>
        <p:spPr bwMode="black">
          <a:xfrm>
            <a:off x="6153507" y="5840202"/>
            <a:ext cx="159988"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6" name="Freeform 5"/>
          <p:cNvSpPr>
            <a:spLocks/>
          </p:cNvSpPr>
          <p:nvPr/>
        </p:nvSpPr>
        <p:spPr bwMode="black">
          <a:xfrm>
            <a:off x="5600295" y="5840202"/>
            <a:ext cx="159988"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7" name="Freeform 6"/>
          <p:cNvSpPr>
            <a:spLocks noEditPoints="1"/>
          </p:cNvSpPr>
          <p:nvPr userDrawn="1"/>
        </p:nvSpPr>
        <p:spPr bwMode="black">
          <a:xfrm>
            <a:off x="6371322" y="5840202"/>
            <a:ext cx="219743"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sz="1800" dirty="0">
              <a:solidFill>
                <a:srgbClr val="0096D6"/>
              </a:solidFill>
            </a:endParaRPr>
          </a:p>
        </p:txBody>
      </p:sp>
      <p:sp>
        <p:nvSpPr>
          <p:cNvPr id="8" name="Freeform 7"/>
          <p:cNvSpPr>
            <a:spLocks/>
          </p:cNvSpPr>
          <p:nvPr/>
        </p:nvSpPr>
        <p:spPr bwMode="black">
          <a:xfrm>
            <a:off x="5958179" y="5840202"/>
            <a:ext cx="143283"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9" name="Freeform 8"/>
          <p:cNvSpPr>
            <a:spLocks/>
          </p:cNvSpPr>
          <p:nvPr/>
        </p:nvSpPr>
        <p:spPr bwMode="black">
          <a:xfrm>
            <a:off x="5490423" y="5654198"/>
            <a:ext cx="52044"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0" name="Freeform 9"/>
          <p:cNvSpPr>
            <a:spLocks/>
          </p:cNvSpPr>
          <p:nvPr/>
        </p:nvSpPr>
        <p:spPr bwMode="black">
          <a:xfrm>
            <a:off x="5636275"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1" name="Freeform 10"/>
          <p:cNvSpPr>
            <a:spLocks/>
          </p:cNvSpPr>
          <p:nvPr/>
        </p:nvSpPr>
        <p:spPr bwMode="black">
          <a:xfrm>
            <a:off x="5779559" y="5525688"/>
            <a:ext cx="52044"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2" name="Freeform 11"/>
          <p:cNvSpPr>
            <a:spLocks/>
          </p:cNvSpPr>
          <p:nvPr/>
        </p:nvSpPr>
        <p:spPr bwMode="black">
          <a:xfrm>
            <a:off x="5925411" y="5600088"/>
            <a:ext cx="52044"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4" name="Freeform 13"/>
          <p:cNvSpPr>
            <a:spLocks/>
          </p:cNvSpPr>
          <p:nvPr/>
        </p:nvSpPr>
        <p:spPr bwMode="black">
          <a:xfrm>
            <a:off x="6068052" y="5654198"/>
            <a:ext cx="55257"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5" name="Freeform 14"/>
          <p:cNvSpPr>
            <a:spLocks/>
          </p:cNvSpPr>
          <p:nvPr/>
        </p:nvSpPr>
        <p:spPr bwMode="black">
          <a:xfrm>
            <a:off x="6213904"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6" name="Freeform 15"/>
          <p:cNvSpPr>
            <a:spLocks/>
          </p:cNvSpPr>
          <p:nvPr/>
        </p:nvSpPr>
        <p:spPr bwMode="black">
          <a:xfrm>
            <a:off x="6359758" y="5525688"/>
            <a:ext cx="52687"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7" name="Freeform 16"/>
          <p:cNvSpPr>
            <a:spLocks/>
          </p:cNvSpPr>
          <p:nvPr/>
        </p:nvSpPr>
        <p:spPr bwMode="black">
          <a:xfrm>
            <a:off x="6503039" y="5600088"/>
            <a:ext cx="52687"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sz="1800" dirty="0">
              <a:solidFill>
                <a:srgbClr val="0096D6"/>
              </a:solidFill>
            </a:endParaRPr>
          </a:p>
        </p:txBody>
      </p:sp>
      <p:sp>
        <p:nvSpPr>
          <p:cNvPr id="18" name="Freeform 17"/>
          <p:cNvSpPr>
            <a:spLocks/>
          </p:cNvSpPr>
          <p:nvPr/>
        </p:nvSpPr>
        <p:spPr bwMode="black">
          <a:xfrm>
            <a:off x="6648893" y="5654198"/>
            <a:ext cx="52687"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sz="1800" dirty="0">
              <a:solidFill>
                <a:srgbClr val="0096D6"/>
              </a:solidFill>
            </a:endParaRPr>
          </a:p>
        </p:txBody>
      </p:sp>
    </p:spTree>
    <p:extLst>
      <p:ext uri="{BB962C8B-B14F-4D97-AF65-F5344CB8AC3E}">
        <p14:creationId xmlns:p14="http://schemas.microsoft.com/office/powerpoint/2010/main" val="3440039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00"/>
                                        <p:tgtEl>
                                          <p:spTgt spid="1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00"/>
                                        <p:tgtEl>
                                          <p:spTgt spid="1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00"/>
                                        <p:tgtEl>
                                          <p:spTgt spid="17"/>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1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14"/>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6"/>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18"/>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1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1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15"/>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17"/>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00"/>
                                        <p:tgtEl>
                                          <p:spTgt spid="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700"/>
                                        <p:tgtEl>
                                          <p:spTgt spid="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00"/>
                                        <p:tgtEl>
                                          <p:spTgt spid="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700"/>
                                        <p:tgtEl>
                                          <p:spTgt spid="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 Segue 3">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anchor="ctr"/>
          <a:lstStyle/>
          <a:p>
            <a:endParaRPr lang="en-US" sz="1800">
              <a:latin typeface="+mj-lt"/>
            </a:endParaRPr>
          </a:p>
        </p:txBody>
      </p:sp>
      <p:sp>
        <p:nvSpPr>
          <p:cNvPr id="2" name="Title 1"/>
          <p:cNvSpPr>
            <a:spLocks noGrp="1"/>
          </p:cNvSpPr>
          <p:nvPr>
            <p:ph type="ctrTitle" hasCustomPrompt="1"/>
          </p:nvPr>
        </p:nvSpPr>
        <p:spPr>
          <a:xfrm>
            <a:off x="295191" y="399142"/>
            <a:ext cx="11398403" cy="4134758"/>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47" name="Rectangle 3"/>
          <p:cNvSpPr>
            <a:spLocks noChangeArrowheads="1"/>
          </p:cNvSpPr>
          <p:nvPr/>
        </p:nvSpPr>
        <p:spPr bwMode="hidden">
          <a:xfrm>
            <a:off x="0" y="0"/>
            <a:ext cx="12192000" cy="177800"/>
          </a:xfrm>
          <a:prstGeom prst="rect">
            <a:avLst/>
          </a:prstGeom>
          <a:solidFill>
            <a:srgbClr val="FFFFFF"/>
          </a:solidFill>
          <a:ln w="25400" algn="ctr">
            <a:noFill/>
            <a:miter lim="800000"/>
            <a:headEnd/>
            <a:tailEnd/>
          </a:ln>
          <a:effectLst/>
        </p:spPr>
        <p:txBody>
          <a:bodyPr wrap="none" anchor="ctr"/>
          <a:lstStyle/>
          <a:p>
            <a:endParaRPr lang="en-US" sz="1800">
              <a:latin typeface="+mj-lt"/>
            </a:endParaRPr>
          </a:p>
        </p:txBody>
      </p:sp>
      <p:sp>
        <p:nvSpPr>
          <p:cNvPr id="24" name="Rectangle 5"/>
          <p:cNvSpPr>
            <a:spLocks noChangeArrowheads="1"/>
          </p:cNvSpPr>
          <p:nvPr userDrawn="1"/>
        </p:nvSpPr>
        <p:spPr bwMode="ltGray">
          <a:xfrm>
            <a:off x="10351717" y="6584513"/>
            <a:ext cx="791023"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Confidential</a:t>
            </a:r>
          </a:p>
        </p:txBody>
      </p:sp>
      <p:sp>
        <p:nvSpPr>
          <p:cNvPr id="10" name="Rectangle 4"/>
          <p:cNvSpPr>
            <a:spLocks noChangeArrowheads="1"/>
          </p:cNvSpPr>
          <p:nvPr userDrawn="1"/>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4500" y="6380781"/>
            <a:ext cx="11303000" cy="160471"/>
          </a:xfrm>
          <a:prstGeom prst="rect">
            <a:avLst/>
          </a:prstGeom>
          <a:noFill/>
        </p:spPr>
      </p:pic>
      <p:sp>
        <p:nvSpPr>
          <p:cNvPr id="9" name="Rectangle 7"/>
          <p:cNvSpPr>
            <a:spLocks noChangeArrowheads="1"/>
          </p:cNvSpPr>
          <p:nvPr userDrawn="1"/>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2987243975"/>
      </p:ext>
    </p:extLst>
  </p:cSld>
  <p:clrMapOvr>
    <a:masterClrMapping/>
  </p:clrMapOvr>
  <p:transition>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sp>
        <p:nvSpPr>
          <p:cNvPr id="34" name="TextBox 33"/>
          <p:cNvSpPr txBox="1"/>
          <p:nvPr userDrawn="1"/>
        </p:nvSpPr>
        <p:spPr>
          <a:xfrm>
            <a:off x="859588" y="3060489"/>
            <a:ext cx="2467342" cy="646331"/>
          </a:xfrm>
          <a:prstGeom prst="rect">
            <a:avLst/>
          </a:prstGeom>
          <a:noFill/>
        </p:spPr>
        <p:txBody>
          <a:bodyPr wrap="none" rtlCol="0">
            <a:spAutoFit/>
          </a:bodyPr>
          <a:lstStyle/>
          <a:p>
            <a:r>
              <a:rPr lang="en-US" sz="3600" dirty="0" smtClean="0">
                <a:solidFill>
                  <a:srgbClr val="FFFFFF"/>
                </a:solidFill>
              </a:rPr>
              <a:t>Thank you.</a:t>
            </a:r>
            <a:endParaRPr lang="en-US" sz="3600" dirty="0">
              <a:solidFill>
                <a:srgbClr val="FFFFFF"/>
              </a:solidFill>
            </a:endParaRPr>
          </a:p>
        </p:txBody>
      </p:sp>
      <p:pic>
        <p:nvPicPr>
          <p:cNvPr id="21"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226329" y="3078071"/>
            <a:ext cx="4893199" cy="61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520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70" y="432215"/>
            <a:ext cx="11451815" cy="83820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304800" y="1344168"/>
            <a:ext cx="11436096" cy="4965192"/>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5548096"/>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6275709" y="1339745"/>
            <a:ext cx="5496567"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a:xfrm>
            <a:off x="306270" y="432215"/>
            <a:ext cx="11451815"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smtClean="0"/>
              <a:t>Click to edit Master title style</a:t>
            </a:r>
            <a:endParaRPr lang="en-US" dirty="0"/>
          </a:p>
        </p:txBody>
      </p:sp>
      <p:sp>
        <p:nvSpPr>
          <p:cNvPr id="8" name="Text Placeholder 3"/>
          <p:cNvSpPr>
            <a:spLocks noGrp="1"/>
          </p:cNvSpPr>
          <p:nvPr>
            <p:ph type="body" sz="quarter" idx="12"/>
          </p:nvPr>
        </p:nvSpPr>
        <p:spPr>
          <a:xfrm>
            <a:off x="306270" y="1339745"/>
            <a:ext cx="5496567" cy="4965700"/>
          </a:xfrm>
        </p:spPr>
        <p:txBody>
          <a:bodyPr>
            <a:normAutofit/>
          </a:bodyPr>
          <a:lstStyle>
            <a:lvl1pPr algn="l" defTabSz="914400" rtl="0" eaLnBrk="1" latinLnBrk="0" hangingPunct="1">
              <a:lnSpc>
                <a:spcPct val="95000"/>
              </a:lnSpc>
              <a:spcBef>
                <a:spcPts val="1480"/>
              </a:spcBef>
              <a:defRPr lang="en-US" sz="1800" kern="1200" dirty="0" smtClean="0">
                <a:solidFill>
                  <a:srgbClr val="435153"/>
                </a:solidFill>
                <a:latin typeface="+mj-lt"/>
                <a:ea typeface="+mn-ea"/>
                <a:cs typeface="+mn-cs"/>
              </a:defRPr>
            </a:lvl1pPr>
            <a:lvl2pPr algn="l" defTabSz="914400" rtl="0" eaLnBrk="1" latinLnBrk="0" hangingPunct="1">
              <a:lnSpc>
                <a:spcPct val="95000"/>
              </a:lnSpc>
              <a:spcBef>
                <a:spcPts val="600"/>
              </a:spcBef>
              <a:defRPr lang="en-US" sz="1400" kern="1200" dirty="0" smtClean="0">
                <a:solidFill>
                  <a:srgbClr val="435153"/>
                </a:solidFill>
                <a:latin typeface="+mj-lt"/>
                <a:ea typeface="+mn-ea"/>
                <a:cs typeface="+mn-cs"/>
              </a:defRPr>
            </a:lvl2pPr>
            <a:lvl3pPr marL="569912" indent="0" algn="l" defTabSz="914400" rtl="0" eaLnBrk="1" latinLnBrk="0" hangingPunct="1">
              <a:lnSpc>
                <a:spcPct val="95000"/>
              </a:lnSpc>
              <a:defRPr lang="en-US" sz="1400" kern="1200" dirty="0" smtClean="0">
                <a:solidFill>
                  <a:srgbClr val="435153"/>
                </a:solidFill>
                <a:latin typeface="+mj-lt"/>
                <a:ea typeface="+mn-ea"/>
                <a:cs typeface="+mn-cs"/>
              </a:defRPr>
            </a:lvl3pPr>
            <a:lvl4pPr algn="l" defTabSz="914400" rtl="0" eaLnBrk="1" latinLnBrk="0" hangingPunct="1">
              <a:lnSpc>
                <a:spcPct val="95000"/>
              </a:lnSpc>
              <a:defRPr lang="en-US" sz="1400" kern="1200" dirty="0" smtClean="0">
                <a:solidFill>
                  <a:srgbClr val="435153"/>
                </a:solidFill>
                <a:latin typeface="+mj-lt"/>
                <a:ea typeface="+mn-ea"/>
                <a:cs typeface="+mn-cs"/>
              </a:defRPr>
            </a:lvl4pPr>
            <a:lvl5pPr algn="l" defTabSz="914400" rtl="0" eaLnBrk="1" latinLnBrk="0" hangingPunct="1">
              <a:lnSpc>
                <a:spcPct val="95000"/>
              </a:lnSpc>
              <a:defRPr lang="en-US" sz="1400" kern="1200" dirty="0">
                <a:solidFill>
                  <a:srgbClr val="435153"/>
                </a:solidFill>
                <a:latin typeface="+mj-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1.jpe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444500" y="6380781"/>
            <a:ext cx="11303000" cy="160471"/>
          </a:xfrm>
          <a:prstGeom prst="rect">
            <a:avLst/>
          </a:prstGeom>
          <a:noFill/>
        </p:spPr>
      </p:pic>
      <p:sp>
        <p:nvSpPr>
          <p:cNvPr id="2" name="Title Placeholder 1"/>
          <p:cNvSpPr>
            <a:spLocks noGrp="1"/>
          </p:cNvSpPr>
          <p:nvPr>
            <p:ph type="title"/>
          </p:nvPr>
        </p:nvSpPr>
        <p:spPr>
          <a:xfrm>
            <a:off x="306270" y="432215"/>
            <a:ext cx="11451815"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Slide Title Goes Here</a:t>
            </a:r>
            <a:endParaRPr lang="en-US" dirty="0"/>
          </a:p>
        </p:txBody>
      </p:sp>
      <p:sp>
        <p:nvSpPr>
          <p:cNvPr id="3" name="Text Placeholder 2"/>
          <p:cNvSpPr>
            <a:spLocks noGrp="1"/>
          </p:cNvSpPr>
          <p:nvPr>
            <p:ph type="body" idx="1"/>
          </p:nvPr>
        </p:nvSpPr>
        <p:spPr>
          <a:xfrm>
            <a:off x="306269" y="1339746"/>
            <a:ext cx="11436096"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808080"/>
                </a:solidFill>
                <a:latin typeface="+mj-lt"/>
              </a:rPr>
              <a:t>© 2013 Cisco and/or its affiliates. All rights reserved.</a:t>
            </a:r>
            <a:endParaRPr lang="en-US" sz="600" dirty="0">
              <a:solidFill>
                <a:srgbClr val="808080"/>
              </a:solidFill>
              <a:latin typeface="+mj-lt"/>
            </a:endParaRPr>
          </a:p>
        </p:txBody>
      </p:sp>
      <p:sp>
        <p:nvSpPr>
          <p:cNvPr id="11" name="Rectangle 5"/>
          <p:cNvSpPr>
            <a:spLocks noChangeArrowheads="1"/>
          </p:cNvSpPr>
          <p:nvPr/>
        </p:nvSpPr>
        <p:spPr bwMode="ltGray">
          <a:xfrm>
            <a:off x="10841950" y="6584513"/>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808080"/>
                </a:solidFill>
                <a:latin typeface="+mj-lt"/>
              </a:rPr>
              <a:t>Cisco </a:t>
            </a:r>
            <a:r>
              <a:rPr lang="en-US" sz="600" dirty="0" smtClean="0">
                <a:solidFill>
                  <a:srgbClr val="808080"/>
                </a:solidFill>
                <a:latin typeface="+mj-lt"/>
              </a:rPr>
              <a:t>Public</a:t>
            </a:r>
            <a:endParaRPr lang="en-US" sz="600" dirty="0">
              <a:solidFill>
                <a:srgbClr val="808080"/>
              </a:solidFill>
              <a:latin typeface="+mj-lt"/>
            </a:endParaRPr>
          </a:p>
        </p:txBody>
      </p:sp>
      <p:sp>
        <p:nvSpPr>
          <p:cNvPr id="9" name="Rectangle 7"/>
          <p:cNvSpPr>
            <a:spLocks noChangeArrowheads="1"/>
          </p:cNvSpPr>
          <p:nvPr/>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cSld>
  <p:clrMap bg1="lt1" tx1="dk1" bg2="lt2" tx2="dk2" accent1="accent1" accent2="accent2" accent3="accent3" accent4="accent4" accent5="accent5" accent6="accent6" hlink="hlink" folHlink="folHlink"/>
  <p:sldLayoutIdLst>
    <p:sldLayoutId id="2147483898" r:id="rId1"/>
    <p:sldLayoutId id="2147483930" r:id="rId2"/>
    <p:sldLayoutId id="2147483929" r:id="rId3"/>
    <p:sldLayoutId id="2147483937" r:id="rId4"/>
    <p:sldLayoutId id="2147483900" r:id="rId5"/>
    <p:sldLayoutId id="2147483931" r:id="rId6"/>
    <p:sldLayoutId id="2147483932" r:id="rId7"/>
    <p:sldLayoutId id="2147483933" r:id="rId8"/>
    <p:sldLayoutId id="2147483902" r:id="rId9"/>
    <p:sldLayoutId id="2147483903" r:id="rId10"/>
    <p:sldLayoutId id="2147483935" r:id="rId11"/>
    <p:sldLayoutId id="2147483905" r:id="rId12"/>
    <p:sldLayoutId id="2147483906" r:id="rId13"/>
    <p:sldLayoutId id="2147483907" r:id="rId14"/>
    <p:sldLayoutId id="2147483908" r:id="rId15"/>
    <p:sldLayoutId id="2147483909" r:id="rId16"/>
    <p:sldLayoutId id="2147483910" r:id="rId17"/>
    <p:sldLayoutId id="2147483913" r:id="rId18"/>
    <p:sldLayoutId id="2147483911" r:id="rId19"/>
    <p:sldLayoutId id="2147483912" r:id="rId20"/>
    <p:sldLayoutId id="2147483914" r:id="rId21"/>
    <p:sldLayoutId id="2147483915" r:id="rId22"/>
    <p:sldLayoutId id="2147483916" r:id="rId23"/>
    <p:sldLayoutId id="2147483917" r:id="rId24"/>
    <p:sldLayoutId id="2147483918" r:id="rId25"/>
    <p:sldLayoutId id="2147483919" r:id="rId26"/>
    <p:sldLayoutId id="2147483921" r:id="rId27"/>
    <p:sldLayoutId id="2147483922" r:id="rId28"/>
    <p:sldLayoutId id="2147483936" r:id="rId29"/>
    <p:sldLayoutId id="2147483923" r:id="rId30"/>
    <p:sldLayoutId id="2147483924" r:id="rId31"/>
    <p:sldLayoutId id="2147483925" r:id="rId32"/>
    <p:sldLayoutId id="2147483926" r:id="rId33"/>
    <p:sldLayoutId id="2147483927" r:id="rId34"/>
    <p:sldLayoutId id="2147483939" r:id="rId35"/>
    <p:sldLayoutId id="2147483978" r:id="rId36"/>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p:titleStyle>
    <p:body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6" cstate="screen">
            <a:extLst>
              <a:ext uri="{28A0092B-C50C-407E-A947-70E740481C1C}">
                <a14:useLocalDpi xmlns:a14="http://schemas.microsoft.com/office/drawing/2010/main"/>
              </a:ext>
            </a:extLst>
          </a:blip>
          <a:srcRect/>
          <a:stretch/>
        </p:blipFill>
        <p:spPr>
          <a:xfrm>
            <a:off x="444500" y="6380781"/>
            <a:ext cx="11303000" cy="160471"/>
          </a:xfrm>
          <a:prstGeom prst="rect">
            <a:avLst/>
          </a:prstGeom>
          <a:noFill/>
        </p:spPr>
      </p:pic>
      <p:sp>
        <p:nvSpPr>
          <p:cNvPr id="2" name="Title Placeholder 1"/>
          <p:cNvSpPr>
            <a:spLocks noGrp="1"/>
          </p:cNvSpPr>
          <p:nvPr>
            <p:ph type="title"/>
          </p:nvPr>
        </p:nvSpPr>
        <p:spPr>
          <a:xfrm>
            <a:off x="306270" y="432215"/>
            <a:ext cx="11451815" cy="838200"/>
          </a:xfrm>
          <a:prstGeom prst="rect">
            <a:avLst/>
          </a:prstGeom>
        </p:spPr>
        <p:txBody>
          <a:bodyPr vert="horz" lIns="82296" tIns="45720" rIns="82296" bIns="45720" rtlCol="0" anchor="b" anchorCtr="0">
            <a:noAutofit/>
          </a:bodyPr>
          <a:lstStyle/>
          <a:p>
            <a:pPr lvl="0" algn="l" defTabSz="914400" rtl="0" eaLnBrk="1" latinLnBrk="0" hangingPunct="1">
              <a:lnSpc>
                <a:spcPct val="80000"/>
              </a:lnSpc>
              <a:spcBef>
                <a:spcPct val="0"/>
              </a:spcBef>
              <a:buNone/>
            </a:pPr>
            <a:r>
              <a:rPr lang="en-US" dirty="0" smtClean="0"/>
              <a:t>Slide Title Goes Here</a:t>
            </a:r>
            <a:endParaRPr lang="en-US" dirty="0"/>
          </a:p>
        </p:txBody>
      </p:sp>
      <p:sp>
        <p:nvSpPr>
          <p:cNvPr id="3" name="Text Placeholder 2"/>
          <p:cNvSpPr>
            <a:spLocks noGrp="1"/>
          </p:cNvSpPr>
          <p:nvPr>
            <p:ph type="body" idx="1"/>
          </p:nvPr>
        </p:nvSpPr>
        <p:spPr>
          <a:xfrm>
            <a:off x="306269" y="1339746"/>
            <a:ext cx="11436096"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335165" y="6586247"/>
            <a:ext cx="456068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808080"/>
                </a:solidFill>
              </a:rPr>
              <a:t>© 2013 Cisco and/or its affiliates. All rights reserved.</a:t>
            </a:r>
            <a:endParaRPr lang="en-US" sz="600" dirty="0">
              <a:solidFill>
                <a:srgbClr val="808080"/>
              </a:solidFill>
            </a:endParaRPr>
          </a:p>
        </p:txBody>
      </p:sp>
      <p:sp>
        <p:nvSpPr>
          <p:cNvPr id="11" name="Rectangle 5"/>
          <p:cNvSpPr>
            <a:spLocks noChangeArrowheads="1"/>
          </p:cNvSpPr>
          <p:nvPr/>
        </p:nvSpPr>
        <p:spPr bwMode="ltGray">
          <a:xfrm>
            <a:off x="10841950" y="6584513"/>
            <a:ext cx="592251"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808080"/>
                </a:solidFill>
              </a:rPr>
              <a:t>Cisco </a:t>
            </a:r>
            <a:r>
              <a:rPr lang="en-US" sz="600" dirty="0" smtClean="0">
                <a:solidFill>
                  <a:srgbClr val="808080"/>
                </a:solidFill>
              </a:rPr>
              <a:t>Public</a:t>
            </a:r>
            <a:endParaRPr lang="en-US" sz="600" dirty="0">
              <a:solidFill>
                <a:srgbClr val="808080"/>
              </a:solidFill>
            </a:endParaRPr>
          </a:p>
        </p:txBody>
      </p:sp>
      <p:sp>
        <p:nvSpPr>
          <p:cNvPr id="9" name="Rectangle 7"/>
          <p:cNvSpPr>
            <a:spLocks noChangeArrowheads="1"/>
          </p:cNvSpPr>
          <p:nvPr/>
        </p:nvSpPr>
        <p:spPr bwMode="ltGray">
          <a:xfrm>
            <a:off x="11606784" y="6580409"/>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808080"/>
                </a:solidFill>
              </a:rPr>
              <a:pPr algn="r" defTabSz="814388"/>
              <a:t>‹#›</a:t>
            </a:fld>
            <a:endParaRPr lang="en-US" sz="600" dirty="0">
              <a:solidFill>
                <a:srgbClr val="808080"/>
              </a:solidFill>
            </a:endParaRPr>
          </a:p>
        </p:txBody>
      </p:sp>
    </p:spTree>
    <p:extLst>
      <p:ext uri="{BB962C8B-B14F-4D97-AF65-F5344CB8AC3E}">
        <p14:creationId xmlns:p14="http://schemas.microsoft.com/office/powerpoint/2010/main" val="1501228955"/>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 id="2147483969" r:id="rId26"/>
    <p:sldLayoutId id="2147483970" r:id="rId27"/>
    <p:sldLayoutId id="2147483971" r:id="rId28"/>
    <p:sldLayoutId id="2147483972" r:id="rId29"/>
    <p:sldLayoutId id="2147483973" r:id="rId30"/>
    <p:sldLayoutId id="2147483974" r:id="rId31"/>
    <p:sldLayoutId id="2147483975" r:id="rId32"/>
    <p:sldLayoutId id="2147483976" r:id="rId33"/>
    <p:sldLayoutId id="2147483977" r:id="rId34"/>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p:titleStyle>
    <p:body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cisco.netacad.net/cnams/content/templates/LibraryHome.jsp?url=/resource/lcms/cnams_site/english/generic_site_areas/library/course_catalog/FundIT1.html"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www.comptia.org/certifications/listed/a.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netacad.com/"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691" y="1248230"/>
            <a:ext cx="10816167" cy="2907239"/>
          </a:xfrm>
        </p:spPr>
        <p:txBody>
          <a:bodyPr/>
          <a:lstStyle/>
          <a:p>
            <a:r>
              <a:rPr lang="en-US" dirty="0" smtClean="0"/>
              <a:t>IT Essentials 6.0</a:t>
            </a:r>
            <a:br>
              <a:rPr lang="en-US" dirty="0" smtClean="0"/>
            </a:br>
            <a:r>
              <a:rPr lang="en-US" dirty="0" smtClean="0"/>
              <a:t>Overview</a:t>
            </a:r>
            <a:endParaRPr lang="en-US" dirty="0"/>
          </a:p>
        </p:txBody>
      </p:sp>
      <p:sp>
        <p:nvSpPr>
          <p:cNvPr id="6" name="Text Placeholder 5"/>
          <p:cNvSpPr>
            <a:spLocks noGrp="1"/>
          </p:cNvSpPr>
          <p:nvPr>
            <p:ph type="body" sz="quarter" idx="10"/>
          </p:nvPr>
        </p:nvSpPr>
        <p:spPr>
          <a:xfrm>
            <a:off x="497640" y="5264923"/>
            <a:ext cx="3657600" cy="355482"/>
          </a:xfrm>
        </p:spPr>
        <p:txBody>
          <a:bodyPr/>
          <a:lstStyle/>
          <a:p>
            <a:r>
              <a:rPr lang="en-US" dirty="0" smtClean="0"/>
              <a:t>January 2016</a:t>
            </a:r>
          </a:p>
        </p:txBody>
      </p:sp>
      <p:sp>
        <p:nvSpPr>
          <p:cNvPr id="4" name="Text Placeholder 5"/>
          <p:cNvSpPr>
            <a:spLocks noGrp="1"/>
          </p:cNvSpPr>
          <p:nvPr>
            <p:ph type="body" sz="quarter" idx="10"/>
          </p:nvPr>
        </p:nvSpPr>
        <p:spPr>
          <a:xfrm>
            <a:off x="497640" y="4492033"/>
            <a:ext cx="3657600" cy="794064"/>
          </a:xfrm>
        </p:spPr>
        <p:txBody>
          <a:bodyPr/>
          <a:lstStyle/>
          <a:p>
            <a:r>
              <a:rPr lang="en-US" sz="2400" dirty="0" smtClean="0"/>
              <a:t>Jorge Leiton</a:t>
            </a:r>
            <a:br>
              <a:rPr lang="en-US" sz="2400" dirty="0" smtClean="0"/>
            </a:br>
            <a:r>
              <a:rPr lang="en-US" sz="2400" dirty="0" smtClean="0"/>
              <a:t>Product Manager</a:t>
            </a: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3"/>
          <p:cNvSpPr>
            <a:spLocks noChangeArrowheads="1"/>
          </p:cNvSpPr>
          <p:nvPr/>
        </p:nvSpPr>
        <p:spPr bwMode="auto">
          <a:xfrm>
            <a:off x="1905596" y="2802735"/>
            <a:ext cx="2417641" cy="359923"/>
          </a:xfrm>
          <a:prstGeom prst="rect">
            <a:avLst/>
          </a:prstGeom>
          <a:solidFill>
            <a:schemeClr val="bg1">
              <a:lumMod val="50000"/>
            </a:schemeClr>
          </a:solidFill>
          <a:ln>
            <a:noFill/>
          </a:ln>
          <a:extLst/>
        </p:spPr>
        <p:txBody>
          <a:bodyPr wrap="square" lIns="82124" tIns="41061" rIns="82124" bIns="41061" anchor="ctr">
            <a:spAutoFit/>
          </a:bodyPr>
          <a:lstStyle/>
          <a:p>
            <a:endParaRPr lang="en-US"/>
          </a:p>
        </p:txBody>
      </p:sp>
      <p:sp>
        <p:nvSpPr>
          <p:cNvPr id="19461" name="Rectangle 32"/>
          <p:cNvSpPr>
            <a:spLocks noChangeArrowheads="1"/>
          </p:cNvSpPr>
          <p:nvPr/>
        </p:nvSpPr>
        <p:spPr bwMode="auto">
          <a:xfrm>
            <a:off x="1905596" y="1871036"/>
            <a:ext cx="2417641" cy="359923"/>
          </a:xfrm>
          <a:prstGeom prst="rect">
            <a:avLst/>
          </a:prstGeom>
          <a:solidFill>
            <a:schemeClr val="bg1">
              <a:lumMod val="50000"/>
            </a:schemeClr>
          </a:solidFill>
          <a:ln>
            <a:noFill/>
          </a:ln>
          <a:extLst/>
        </p:spPr>
        <p:txBody>
          <a:bodyPr wrap="square" lIns="82124" tIns="41061" rIns="82124" bIns="41061" anchor="ctr">
            <a:spAutoFit/>
          </a:bodyPr>
          <a:lstStyle/>
          <a:p>
            <a:endParaRPr lang="en-US"/>
          </a:p>
        </p:txBody>
      </p:sp>
      <p:sp>
        <p:nvSpPr>
          <p:cNvPr id="19462" name="Rectangle 2"/>
          <p:cNvSpPr>
            <a:spLocks noGrp="1" noChangeArrowheads="1"/>
          </p:cNvSpPr>
          <p:nvPr>
            <p:ph type="title"/>
          </p:nvPr>
        </p:nvSpPr>
        <p:spPr/>
        <p:txBody>
          <a:bodyPr/>
          <a:lstStyle/>
          <a:p>
            <a:pPr eaLnBrk="1" hangingPunct="1"/>
            <a:r>
              <a:rPr lang="en-US" dirty="0" smtClean="0"/>
              <a:t>New </a:t>
            </a:r>
            <a:r>
              <a:rPr lang="en-US" dirty="0" err="1" smtClean="0"/>
              <a:t>CompTIA</a:t>
            </a:r>
            <a:r>
              <a:rPr lang="en-US" dirty="0" smtClean="0"/>
              <a:t> A+ Certification Exams</a:t>
            </a:r>
          </a:p>
        </p:txBody>
      </p:sp>
      <p:sp>
        <p:nvSpPr>
          <p:cNvPr id="19463" name="Text Box 5"/>
          <p:cNvSpPr txBox="1">
            <a:spLocks noChangeArrowheads="1"/>
          </p:cNvSpPr>
          <p:nvPr/>
        </p:nvSpPr>
        <p:spPr bwMode="auto">
          <a:xfrm>
            <a:off x="1908709" y="1879819"/>
            <a:ext cx="2417641" cy="329145"/>
          </a:xfrm>
          <a:prstGeom prst="rect">
            <a:avLst/>
          </a:prstGeom>
          <a:solidFill>
            <a:schemeClr val="bg1">
              <a:lumMod val="50000"/>
            </a:schemeClr>
          </a:solidFill>
          <a:ln>
            <a:noFill/>
          </a:ln>
          <a:extLst/>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ctr"/>
            <a:r>
              <a:rPr lang="en-US" sz="1600" dirty="0">
                <a:solidFill>
                  <a:schemeClr val="bg1"/>
                </a:solidFill>
              </a:rPr>
              <a:t>220-801</a:t>
            </a:r>
          </a:p>
        </p:txBody>
      </p:sp>
      <p:sp>
        <p:nvSpPr>
          <p:cNvPr id="19464" name="Text Box 11"/>
          <p:cNvSpPr txBox="1">
            <a:spLocks noChangeArrowheads="1"/>
          </p:cNvSpPr>
          <p:nvPr/>
        </p:nvSpPr>
        <p:spPr bwMode="auto">
          <a:xfrm>
            <a:off x="1911941" y="2819016"/>
            <a:ext cx="2425652" cy="329145"/>
          </a:xfrm>
          <a:prstGeom prst="rect">
            <a:avLst/>
          </a:prstGeom>
          <a:solidFill>
            <a:schemeClr val="bg1">
              <a:lumMod val="50000"/>
            </a:schemeClr>
          </a:solidFill>
          <a:ln>
            <a:noFill/>
          </a:ln>
          <a:extLst/>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ctr"/>
            <a:r>
              <a:rPr lang="en-US" sz="1600" dirty="0" smtClean="0">
                <a:solidFill>
                  <a:schemeClr val="bg1"/>
                </a:solidFill>
              </a:rPr>
              <a:t>220-802</a:t>
            </a:r>
            <a:endParaRPr lang="en-US" sz="1600" dirty="0">
              <a:solidFill>
                <a:schemeClr val="bg1"/>
              </a:solidFill>
            </a:endParaRPr>
          </a:p>
        </p:txBody>
      </p:sp>
      <p:sp>
        <p:nvSpPr>
          <p:cNvPr id="21515" name="AutoShape 20"/>
          <p:cNvSpPr>
            <a:spLocks noChangeArrowheads="1"/>
          </p:cNvSpPr>
          <p:nvPr/>
        </p:nvSpPr>
        <p:spPr bwMode="auto">
          <a:xfrm>
            <a:off x="4918342" y="2087762"/>
            <a:ext cx="1554480" cy="714973"/>
          </a:xfrm>
          <a:prstGeom prst="rightArrow">
            <a:avLst>
              <a:gd name="adj1" fmla="val 50000"/>
              <a:gd name="adj2" fmla="val 109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82124" tIns="41061" rIns="82124" bIns="41061" anchor="ctr">
            <a:spAutoFit/>
          </a:bodyPr>
          <a:lstStyle/>
          <a:p>
            <a:pPr>
              <a:defRPr/>
            </a:pPr>
            <a:endParaRPr lang="en-US"/>
          </a:p>
        </p:txBody>
      </p:sp>
      <p:grpSp>
        <p:nvGrpSpPr>
          <p:cNvPr id="19474" name="Group 29"/>
          <p:cNvGrpSpPr>
            <a:grpSpLocks/>
          </p:cNvGrpSpPr>
          <p:nvPr/>
        </p:nvGrpSpPr>
        <p:grpSpPr bwMode="auto">
          <a:xfrm>
            <a:off x="3057381" y="2420545"/>
            <a:ext cx="231775" cy="209550"/>
            <a:chOff x="3280" y="2016"/>
            <a:chExt cx="192" cy="168"/>
          </a:xfrm>
          <a:solidFill>
            <a:schemeClr val="bg1">
              <a:lumMod val="50000"/>
            </a:schemeClr>
          </a:solidFill>
        </p:grpSpPr>
        <p:sp>
          <p:nvSpPr>
            <p:cNvPr id="19480" name="Line 30"/>
            <p:cNvSpPr>
              <a:spLocks noChangeShapeType="1"/>
            </p:cNvSpPr>
            <p:nvPr/>
          </p:nvSpPr>
          <p:spPr bwMode="auto">
            <a:xfrm>
              <a:off x="3376" y="2016"/>
              <a:ext cx="0" cy="168"/>
            </a:xfrm>
            <a:prstGeom prst="line">
              <a:avLst/>
            </a:prstGeom>
            <a:grpFill/>
            <a:ln w="28575">
              <a:solidFill>
                <a:schemeClr val="bg1">
                  <a:lumMod val="50000"/>
                </a:schemeClr>
              </a:solidFill>
              <a:round/>
              <a:headEnd/>
              <a:tailEnd/>
            </a:ln>
            <a:extLst/>
          </p:spPr>
          <p:txBody>
            <a:bodyPr lIns="82124" tIns="41061" rIns="82124" bIns="41061" anchor="ctr">
              <a:spAutoFit/>
            </a:bodyPr>
            <a:lstStyle/>
            <a:p>
              <a:endParaRPr lang="en-US">
                <a:solidFill>
                  <a:schemeClr val="bg1">
                    <a:lumMod val="50000"/>
                  </a:schemeClr>
                </a:solidFill>
              </a:endParaRPr>
            </a:p>
          </p:txBody>
        </p:sp>
        <p:sp>
          <p:nvSpPr>
            <p:cNvPr id="19481" name="Line 31"/>
            <p:cNvSpPr>
              <a:spLocks noChangeShapeType="1"/>
            </p:cNvSpPr>
            <p:nvPr/>
          </p:nvSpPr>
          <p:spPr bwMode="auto">
            <a:xfrm>
              <a:off x="3280" y="2096"/>
              <a:ext cx="192" cy="0"/>
            </a:xfrm>
            <a:prstGeom prst="line">
              <a:avLst/>
            </a:prstGeom>
            <a:grpFill/>
            <a:ln w="28575">
              <a:solidFill>
                <a:schemeClr val="bg1">
                  <a:lumMod val="50000"/>
                </a:schemeClr>
              </a:solidFill>
              <a:round/>
              <a:headEnd/>
              <a:tailEnd/>
            </a:ln>
            <a:extLst/>
          </p:spPr>
          <p:txBody>
            <a:bodyPr wrap="none" lIns="82124" tIns="41061" rIns="82124" bIns="41061" anchor="ctr">
              <a:spAutoFit/>
            </a:bodyPr>
            <a:lstStyle/>
            <a:p>
              <a:endParaRPr lang="en-US">
                <a:solidFill>
                  <a:schemeClr val="bg1">
                    <a:lumMod val="50000"/>
                  </a:schemeClr>
                </a:solidFill>
              </a:endParaRPr>
            </a:p>
          </p:txBody>
        </p:sp>
      </p:grpSp>
      <p:sp>
        <p:nvSpPr>
          <p:cNvPr id="19475" name="Text Box 32"/>
          <p:cNvSpPr txBox="1">
            <a:spLocks noChangeArrowheads="1"/>
          </p:cNvSpPr>
          <p:nvPr/>
        </p:nvSpPr>
        <p:spPr bwMode="auto">
          <a:xfrm>
            <a:off x="2257582" y="1369916"/>
            <a:ext cx="1831373" cy="42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200" dirty="0" smtClean="0">
                <a:solidFill>
                  <a:schemeClr val="bg1">
                    <a:lumMod val="50000"/>
                  </a:schemeClr>
                </a:solidFill>
              </a:rPr>
              <a:t>2012 </a:t>
            </a:r>
            <a:r>
              <a:rPr lang="en-US" sz="2200" dirty="0">
                <a:solidFill>
                  <a:schemeClr val="bg1">
                    <a:lumMod val="50000"/>
                  </a:schemeClr>
                </a:solidFill>
              </a:rPr>
              <a:t>Edition</a:t>
            </a:r>
          </a:p>
        </p:txBody>
      </p:sp>
      <p:sp>
        <p:nvSpPr>
          <p:cNvPr id="19477" name="Rectangle 36"/>
          <p:cNvSpPr>
            <a:spLocks noChangeArrowheads="1"/>
          </p:cNvSpPr>
          <p:nvPr/>
        </p:nvSpPr>
        <p:spPr bwMode="auto">
          <a:xfrm>
            <a:off x="1771530" y="3641249"/>
            <a:ext cx="8568667" cy="257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228600" indent="-228600">
              <a:lnSpc>
                <a:spcPct val="95000"/>
              </a:lnSpc>
              <a:spcBef>
                <a:spcPts val="1440"/>
              </a:spcBef>
              <a:buClr>
                <a:srgbClr val="493B93"/>
              </a:buClr>
              <a:buSzPct val="90000"/>
              <a:buFont typeface="Arial" pitchFamily="34" charset="0"/>
              <a:buChar char="•"/>
            </a:pPr>
            <a:r>
              <a:rPr lang="en-US" sz="2000" dirty="0">
                <a:solidFill>
                  <a:srgbClr val="435153"/>
                </a:solidFill>
                <a:latin typeface="+mj-lt"/>
              </a:rPr>
              <a:t>New certification exams were announced in </a:t>
            </a:r>
            <a:r>
              <a:rPr lang="en-US" sz="2000" dirty="0" smtClean="0">
                <a:solidFill>
                  <a:srgbClr val="435153"/>
                </a:solidFill>
                <a:latin typeface="+mj-lt"/>
              </a:rPr>
              <a:t>December 2015</a:t>
            </a:r>
            <a:endParaRPr lang="en-US" sz="2000" dirty="0">
              <a:solidFill>
                <a:srgbClr val="435153"/>
              </a:solidFill>
              <a:latin typeface="+mj-lt"/>
            </a:endParaRPr>
          </a:p>
          <a:p>
            <a:pPr marL="228600" indent="-228600">
              <a:lnSpc>
                <a:spcPct val="95000"/>
              </a:lnSpc>
              <a:spcBef>
                <a:spcPts val="1440"/>
              </a:spcBef>
              <a:buClr>
                <a:srgbClr val="493B93"/>
              </a:buClr>
              <a:buSzPct val="90000"/>
              <a:buFont typeface="Arial" pitchFamily="34" charset="0"/>
              <a:buChar char="•"/>
            </a:pPr>
            <a:r>
              <a:rPr lang="en-US" sz="2000" dirty="0" smtClean="0">
                <a:solidFill>
                  <a:srgbClr val="435153"/>
                </a:solidFill>
                <a:latin typeface="+mj-lt"/>
              </a:rPr>
              <a:t>220-800 </a:t>
            </a:r>
            <a:r>
              <a:rPr lang="en-US" sz="2000" dirty="0">
                <a:solidFill>
                  <a:srgbClr val="435153"/>
                </a:solidFill>
                <a:latin typeface="+mj-lt"/>
              </a:rPr>
              <a:t>series exams will be available until </a:t>
            </a:r>
            <a:r>
              <a:rPr lang="en-US" sz="2000" dirty="0" smtClean="0">
                <a:solidFill>
                  <a:srgbClr val="435153"/>
                </a:solidFill>
                <a:latin typeface="+mj-lt"/>
              </a:rPr>
              <a:t>June 30, 2016</a:t>
            </a:r>
            <a:endParaRPr lang="en-US" sz="2000" dirty="0">
              <a:solidFill>
                <a:srgbClr val="435153"/>
              </a:solidFill>
              <a:latin typeface="+mj-lt"/>
            </a:endParaRPr>
          </a:p>
          <a:p>
            <a:pPr marL="228600" indent="-228600">
              <a:lnSpc>
                <a:spcPct val="95000"/>
              </a:lnSpc>
              <a:spcBef>
                <a:spcPts val="1440"/>
              </a:spcBef>
              <a:buClr>
                <a:srgbClr val="493B93"/>
              </a:buClr>
              <a:buSzPct val="90000"/>
              <a:buFont typeface="Arial" pitchFamily="34" charset="0"/>
              <a:buChar char="•"/>
            </a:pPr>
            <a:r>
              <a:rPr lang="en-US" sz="2000" dirty="0">
                <a:solidFill>
                  <a:srgbClr val="435153"/>
                </a:solidFill>
                <a:latin typeface="+mj-lt"/>
              </a:rPr>
              <a:t>Both the </a:t>
            </a:r>
            <a:r>
              <a:rPr lang="en-US" sz="2000" dirty="0" smtClean="0">
                <a:solidFill>
                  <a:srgbClr val="435153"/>
                </a:solidFill>
                <a:latin typeface="+mj-lt"/>
              </a:rPr>
              <a:t>220-901 </a:t>
            </a:r>
            <a:r>
              <a:rPr lang="en-US" sz="2000" dirty="0">
                <a:solidFill>
                  <a:srgbClr val="435153"/>
                </a:solidFill>
                <a:latin typeface="+mj-lt"/>
              </a:rPr>
              <a:t>and </a:t>
            </a:r>
            <a:r>
              <a:rPr lang="en-US" sz="2000" dirty="0" smtClean="0">
                <a:solidFill>
                  <a:srgbClr val="435153"/>
                </a:solidFill>
                <a:latin typeface="+mj-lt"/>
              </a:rPr>
              <a:t>220-902 </a:t>
            </a:r>
            <a:r>
              <a:rPr lang="en-US" sz="2000" dirty="0">
                <a:solidFill>
                  <a:srgbClr val="435153"/>
                </a:solidFill>
                <a:latin typeface="+mj-lt"/>
              </a:rPr>
              <a:t>exams must be passed for CompTIA A+ certification</a:t>
            </a:r>
          </a:p>
          <a:p>
            <a:pPr marL="228600" indent="-228600">
              <a:lnSpc>
                <a:spcPct val="95000"/>
              </a:lnSpc>
              <a:spcBef>
                <a:spcPts val="1440"/>
              </a:spcBef>
              <a:buClr>
                <a:srgbClr val="493B93"/>
              </a:buClr>
              <a:buSzPct val="90000"/>
              <a:buFont typeface="Arial" pitchFamily="34" charset="0"/>
              <a:buChar char="•"/>
            </a:pPr>
            <a:r>
              <a:rPr lang="en-US" sz="2000" dirty="0">
                <a:solidFill>
                  <a:srgbClr val="435153"/>
                </a:solidFill>
                <a:latin typeface="+mj-lt"/>
              </a:rPr>
              <a:t>Student vouchers are available for </a:t>
            </a:r>
            <a:r>
              <a:rPr lang="en-US" sz="2000" dirty="0" smtClean="0">
                <a:solidFill>
                  <a:srgbClr val="435153"/>
                </a:solidFill>
                <a:latin typeface="+mj-lt"/>
              </a:rPr>
              <a:t>900-series </a:t>
            </a:r>
            <a:r>
              <a:rPr lang="en-US" sz="2000" dirty="0">
                <a:solidFill>
                  <a:srgbClr val="435153"/>
                </a:solidFill>
                <a:latin typeface="+mj-lt"/>
              </a:rPr>
              <a:t>exams through the CompTIA Authorized Partner Program</a:t>
            </a:r>
          </a:p>
          <a:p>
            <a:pPr marL="236538" indent="-236538" defTabSz="814388">
              <a:lnSpc>
                <a:spcPct val="95000"/>
              </a:lnSpc>
              <a:spcBef>
                <a:spcPct val="50000"/>
              </a:spcBef>
              <a:buClr>
                <a:srgbClr val="708CA1"/>
              </a:buClr>
              <a:buFont typeface="Wingdings" pitchFamily="2" charset="2"/>
              <a:buChar char="§"/>
            </a:pPr>
            <a:endParaRPr lang="en-US" sz="2000" dirty="0"/>
          </a:p>
        </p:txBody>
      </p:sp>
      <p:sp>
        <p:nvSpPr>
          <p:cNvPr id="21" name="Rectangle 33"/>
          <p:cNvSpPr>
            <a:spLocks noChangeArrowheads="1"/>
          </p:cNvSpPr>
          <p:nvPr/>
        </p:nvSpPr>
        <p:spPr bwMode="auto">
          <a:xfrm>
            <a:off x="6998723" y="2786454"/>
            <a:ext cx="2417641" cy="359923"/>
          </a:xfrm>
          <a:prstGeom prst="rect">
            <a:avLst/>
          </a:prstGeom>
          <a:solidFill>
            <a:schemeClr val="tx1">
              <a:lumMod val="75000"/>
            </a:schemeClr>
          </a:solidFill>
          <a:ln>
            <a:noFill/>
          </a:ln>
          <a:extLst/>
        </p:spPr>
        <p:txBody>
          <a:bodyPr wrap="square" lIns="82124" tIns="41061" rIns="82124" bIns="41061" anchor="ctr">
            <a:spAutoFit/>
          </a:bodyPr>
          <a:lstStyle/>
          <a:p>
            <a:endParaRPr lang="en-US"/>
          </a:p>
        </p:txBody>
      </p:sp>
      <p:sp>
        <p:nvSpPr>
          <p:cNvPr id="22" name="Rectangle 32"/>
          <p:cNvSpPr>
            <a:spLocks noChangeArrowheads="1"/>
          </p:cNvSpPr>
          <p:nvPr/>
        </p:nvSpPr>
        <p:spPr bwMode="auto">
          <a:xfrm>
            <a:off x="6998723" y="1854755"/>
            <a:ext cx="2417641" cy="359923"/>
          </a:xfrm>
          <a:prstGeom prst="rect">
            <a:avLst/>
          </a:prstGeom>
          <a:solidFill>
            <a:schemeClr val="tx1">
              <a:lumMod val="75000"/>
            </a:schemeClr>
          </a:solidFill>
          <a:ln>
            <a:noFill/>
          </a:ln>
          <a:extLst/>
        </p:spPr>
        <p:txBody>
          <a:bodyPr wrap="square" lIns="82124" tIns="41061" rIns="82124" bIns="41061" anchor="ctr">
            <a:spAutoFit/>
          </a:bodyPr>
          <a:lstStyle/>
          <a:p>
            <a:endParaRPr lang="en-US"/>
          </a:p>
        </p:txBody>
      </p:sp>
      <p:sp>
        <p:nvSpPr>
          <p:cNvPr id="23" name="Text Box 5"/>
          <p:cNvSpPr txBox="1">
            <a:spLocks noChangeArrowheads="1"/>
          </p:cNvSpPr>
          <p:nvPr/>
        </p:nvSpPr>
        <p:spPr bwMode="auto">
          <a:xfrm>
            <a:off x="7001836" y="1863538"/>
            <a:ext cx="2417641" cy="3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ctr"/>
            <a:r>
              <a:rPr lang="en-US" sz="1600" dirty="0" smtClean="0">
                <a:solidFill>
                  <a:schemeClr val="bg1"/>
                </a:solidFill>
              </a:rPr>
              <a:t>220-901</a:t>
            </a:r>
            <a:endParaRPr lang="en-US" sz="1600" dirty="0">
              <a:solidFill>
                <a:schemeClr val="bg1"/>
              </a:solidFill>
            </a:endParaRPr>
          </a:p>
        </p:txBody>
      </p:sp>
      <p:sp>
        <p:nvSpPr>
          <p:cNvPr id="24" name="Text Box 11"/>
          <p:cNvSpPr txBox="1">
            <a:spLocks noChangeArrowheads="1"/>
          </p:cNvSpPr>
          <p:nvPr/>
        </p:nvSpPr>
        <p:spPr bwMode="auto">
          <a:xfrm>
            <a:off x="7005068" y="2802735"/>
            <a:ext cx="2425652" cy="3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ctr"/>
            <a:r>
              <a:rPr lang="en-US" sz="1600" dirty="0" smtClean="0">
                <a:solidFill>
                  <a:schemeClr val="bg1"/>
                </a:solidFill>
              </a:rPr>
              <a:t>220-902</a:t>
            </a:r>
            <a:endParaRPr lang="en-US" sz="1600" dirty="0">
              <a:solidFill>
                <a:schemeClr val="bg1"/>
              </a:solidFill>
            </a:endParaRPr>
          </a:p>
        </p:txBody>
      </p:sp>
      <p:grpSp>
        <p:nvGrpSpPr>
          <p:cNvPr id="25" name="Group 29"/>
          <p:cNvGrpSpPr>
            <a:grpSpLocks/>
          </p:cNvGrpSpPr>
          <p:nvPr/>
        </p:nvGrpSpPr>
        <p:grpSpPr bwMode="auto">
          <a:xfrm>
            <a:off x="8150508" y="2404264"/>
            <a:ext cx="231775" cy="209550"/>
            <a:chOff x="3280" y="2016"/>
            <a:chExt cx="192" cy="168"/>
          </a:xfrm>
        </p:grpSpPr>
        <p:sp>
          <p:nvSpPr>
            <p:cNvPr id="26" name="Line 30"/>
            <p:cNvSpPr>
              <a:spLocks noChangeShapeType="1"/>
            </p:cNvSpPr>
            <p:nvPr/>
          </p:nvSpPr>
          <p:spPr bwMode="auto">
            <a:xfrm>
              <a:off x="3376" y="2016"/>
              <a:ext cx="0" cy="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7" name="Line 31"/>
            <p:cNvSpPr>
              <a:spLocks noChangeShapeType="1"/>
            </p:cNvSpPr>
            <p:nvPr/>
          </p:nvSpPr>
          <p:spPr bwMode="auto">
            <a:xfrm>
              <a:off x="3280" y="2096"/>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sp>
        <p:nvSpPr>
          <p:cNvPr id="31" name="Text Box 32"/>
          <p:cNvSpPr txBox="1">
            <a:spLocks noChangeArrowheads="1"/>
          </p:cNvSpPr>
          <p:nvPr/>
        </p:nvSpPr>
        <p:spPr bwMode="auto">
          <a:xfrm>
            <a:off x="7350709" y="1353635"/>
            <a:ext cx="1831373" cy="42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200" dirty="0" smtClean="0">
                <a:solidFill>
                  <a:srgbClr val="0070C0"/>
                </a:solidFill>
              </a:rPr>
              <a:t>2015 </a:t>
            </a:r>
            <a:r>
              <a:rPr lang="en-US" sz="2200" dirty="0">
                <a:solidFill>
                  <a:srgbClr val="0070C0"/>
                </a:solidFill>
              </a:rPr>
              <a:t>Edition</a:t>
            </a:r>
          </a:p>
        </p:txBody>
      </p:sp>
    </p:spTree>
    <p:extLst>
      <p:ext uri="{BB962C8B-B14F-4D97-AF65-F5344CB8AC3E}">
        <p14:creationId xmlns:p14="http://schemas.microsoft.com/office/powerpoint/2010/main" val="225616403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2"/>
          <p:cNvSpPr>
            <a:spLocks noGrp="1"/>
          </p:cNvSpPr>
          <p:nvPr>
            <p:ph type="title"/>
          </p:nvPr>
        </p:nvSpPr>
        <p:spPr>
          <a:prstGeom prst="rect">
            <a:avLst/>
          </a:prstGeom>
          <a:effectLst/>
        </p:spPr>
        <p:txBody>
          <a:bodyPr/>
          <a:lstStyle/>
          <a:p>
            <a:r>
              <a:rPr lang="en-US" dirty="0" smtClean="0"/>
              <a:t>CompTIA A+ certification exams topic updates</a:t>
            </a:r>
            <a:endParaRPr lang="en-US" dirty="0"/>
          </a:p>
        </p:txBody>
      </p:sp>
      <p:pic>
        <p:nvPicPr>
          <p:cNvPr id="7" name="Picture 6"/>
          <p:cNvPicPr>
            <a:picLocks noChangeAspect="1"/>
          </p:cNvPicPr>
          <p:nvPr/>
        </p:nvPicPr>
        <p:blipFill rotWithShape="1">
          <a:blip r:embed="rId3"/>
          <a:srcRect l="42176"/>
          <a:stretch/>
        </p:blipFill>
        <p:spPr>
          <a:xfrm>
            <a:off x="7032171" y="1673881"/>
            <a:ext cx="4789676" cy="3964919"/>
          </a:xfrm>
          <a:prstGeom prst="rect">
            <a:avLst/>
          </a:prstGeom>
        </p:spPr>
      </p:pic>
      <p:sp>
        <p:nvSpPr>
          <p:cNvPr id="3" name="Rectangle 2"/>
          <p:cNvSpPr/>
          <p:nvPr/>
        </p:nvSpPr>
        <p:spPr>
          <a:xfrm>
            <a:off x="306270" y="1434394"/>
            <a:ext cx="6725901" cy="4555093"/>
          </a:xfrm>
          <a:prstGeom prst="rect">
            <a:avLst/>
          </a:prstGeom>
        </p:spPr>
        <p:txBody>
          <a:bodyPr wrap="square">
            <a:spAutoFit/>
          </a:bodyPr>
          <a:lstStyle/>
          <a:p>
            <a:r>
              <a:rPr lang="en-US" sz="1400" dirty="0">
                <a:solidFill>
                  <a:schemeClr val="bg2"/>
                </a:solidFill>
                <a:ea typeface="ＭＳ Ｐゴシック" charset="0"/>
                <a:cs typeface="ＭＳ Ｐゴシック" charset="0"/>
              </a:rPr>
              <a:t>Key differences between the CompTIA A+ 800 series (220-801 and 220-802) and the A+ 900 series (220-901 and 220-902</a:t>
            </a:r>
            <a:r>
              <a:rPr lang="en-US" sz="1400" dirty="0" smtClean="0">
                <a:solidFill>
                  <a:schemeClr val="bg2"/>
                </a:solidFill>
                <a:ea typeface="ＭＳ Ｐゴシック" charset="0"/>
                <a:cs typeface="ＭＳ Ｐゴシック" charset="0"/>
              </a:rPr>
              <a:t>) include</a:t>
            </a:r>
            <a:r>
              <a:rPr lang="en-US" sz="1400" dirty="0">
                <a:solidFill>
                  <a:schemeClr val="bg2"/>
                </a:solidFill>
                <a:ea typeface="ＭＳ Ｐゴシック" charset="0"/>
                <a:cs typeface="ＭＳ Ｐゴシック" charset="0"/>
              </a:rPr>
              <a:t>:</a:t>
            </a:r>
            <a:br>
              <a:rPr lang="en-US" sz="1400" dirty="0">
                <a:solidFill>
                  <a:schemeClr val="bg2"/>
                </a:solidFill>
                <a:ea typeface="ＭＳ Ｐゴシック" charset="0"/>
                <a:cs typeface="ＭＳ Ｐゴシック" charset="0"/>
              </a:rPr>
            </a:br>
            <a:r>
              <a:rPr lang="en-US" sz="1400" dirty="0">
                <a:solidFill>
                  <a:schemeClr val="bg2"/>
                </a:solidFill>
                <a:ea typeface="ＭＳ Ｐゴシック" charset="0"/>
                <a:cs typeface="ＭＳ Ｐゴシック" charset="0"/>
              </a:rPr>
              <a:t/>
            </a:r>
            <a:br>
              <a:rPr lang="en-US" sz="1400" dirty="0">
                <a:solidFill>
                  <a:schemeClr val="bg2"/>
                </a:solidFill>
                <a:ea typeface="ＭＳ Ｐゴシック" charset="0"/>
                <a:cs typeface="ＭＳ Ｐゴシック" charset="0"/>
              </a:rPr>
            </a:br>
            <a:r>
              <a:rPr lang="en-US" sz="1400" dirty="0">
                <a:solidFill>
                  <a:schemeClr val="bg2"/>
                </a:solidFill>
                <a:ea typeface="ＭＳ Ｐゴシック" charset="0"/>
                <a:cs typeface="ＭＳ Ｐゴシック" charset="0"/>
              </a:rPr>
              <a:t>• </a:t>
            </a:r>
            <a:r>
              <a:rPr lang="en-US" sz="1400" b="1" dirty="0">
                <a:solidFill>
                  <a:schemeClr val="bg2"/>
                </a:solidFill>
                <a:ea typeface="ＭＳ Ｐゴシック" charset="0"/>
                <a:cs typeface="ＭＳ Ｐゴシック" charset="0"/>
              </a:rPr>
              <a:t>Expansion of mobile device coverage</a:t>
            </a:r>
            <a:r>
              <a:rPr lang="en-US" sz="1400" dirty="0">
                <a:solidFill>
                  <a:schemeClr val="bg2"/>
                </a:solidFill>
                <a:ea typeface="ＭＳ Ｐゴシック" charset="0"/>
                <a:cs typeface="ＭＳ Ｐゴシック" charset="0"/>
              </a:rPr>
              <a:t> -- Mobile devices are covered in both the 901 and the 902 exams with mobile device hardware on the 901 exam and mobile device applications, OSs and security on the 902 exam. The ability to troubleshoot problems specifically related to mobile devices has also been added. Of the 8 new objectives added, 5 are related to mobility</a:t>
            </a:r>
            <a:r>
              <a:rPr lang="en-US" sz="1400" dirty="0" smtClean="0">
                <a:solidFill>
                  <a:schemeClr val="bg2"/>
                </a:solidFill>
                <a:ea typeface="ＭＳ Ｐゴシック" charset="0"/>
                <a:cs typeface="ＭＳ Ｐゴシック" charset="0"/>
              </a:rPr>
              <a:t>.</a:t>
            </a:r>
            <a:br>
              <a:rPr lang="en-US" sz="1400" dirty="0" smtClean="0">
                <a:solidFill>
                  <a:schemeClr val="bg2"/>
                </a:solidFill>
                <a:ea typeface="ＭＳ Ｐゴシック" charset="0"/>
                <a:cs typeface="ＭＳ Ｐゴシック" charset="0"/>
              </a:rPr>
            </a:br>
            <a:r>
              <a:rPr lang="en-US" sz="800" dirty="0">
                <a:solidFill>
                  <a:schemeClr val="bg2"/>
                </a:solidFill>
                <a:ea typeface="ＭＳ Ｐゴシック" charset="0"/>
                <a:cs typeface="ＭＳ Ｐゴシック" charset="0"/>
              </a:rPr>
              <a:t/>
            </a:r>
            <a:br>
              <a:rPr lang="en-US" sz="800" dirty="0">
                <a:solidFill>
                  <a:schemeClr val="bg2"/>
                </a:solidFill>
                <a:ea typeface="ＭＳ Ｐゴシック" charset="0"/>
                <a:cs typeface="ＭＳ Ｐゴシック" charset="0"/>
              </a:rPr>
            </a:br>
            <a:r>
              <a:rPr lang="en-US" sz="1400" dirty="0">
                <a:solidFill>
                  <a:schemeClr val="bg2"/>
                </a:solidFill>
                <a:ea typeface="ＭＳ Ｐゴシック" charset="0"/>
                <a:cs typeface="ＭＳ Ｐゴシック" charset="0"/>
              </a:rPr>
              <a:t>•</a:t>
            </a:r>
            <a:r>
              <a:rPr lang="en-US" sz="1400" b="1" dirty="0">
                <a:solidFill>
                  <a:schemeClr val="bg2"/>
                </a:solidFill>
                <a:ea typeface="ＭＳ Ｐゴシック" charset="0"/>
                <a:cs typeface="ＭＳ Ｐゴシック" charset="0"/>
              </a:rPr>
              <a:t> Greater emphasis on </a:t>
            </a:r>
            <a:r>
              <a:rPr lang="en-US" sz="1400" b="1" dirty="0" smtClean="0">
                <a:solidFill>
                  <a:schemeClr val="bg2"/>
                </a:solidFill>
                <a:ea typeface="ＭＳ Ｐゴシック" charset="0"/>
                <a:cs typeface="ＭＳ Ｐゴシック" charset="0"/>
              </a:rPr>
              <a:t>troubleshoot</a:t>
            </a:r>
            <a:r>
              <a:rPr lang="en-US" sz="1400" dirty="0" smtClean="0">
                <a:solidFill>
                  <a:srgbClr val="FF0000"/>
                </a:solidFill>
                <a:ea typeface="ＭＳ Ｐゴシック" charset="0"/>
                <a:cs typeface="ＭＳ Ｐゴシック" charset="0"/>
              </a:rPr>
              <a:t> </a:t>
            </a:r>
            <a:r>
              <a:rPr lang="en-US" sz="1400" dirty="0">
                <a:solidFill>
                  <a:schemeClr val="bg2"/>
                </a:solidFill>
                <a:ea typeface="ＭＳ Ｐゴシック" charset="0"/>
                <a:cs typeface="ＭＳ Ｐゴシック" charset="0"/>
              </a:rPr>
              <a:t>-- In the 800 series there was a single troubleshooting section on the 802 exam. </a:t>
            </a:r>
            <a:r>
              <a:rPr lang="en-US" sz="1400" dirty="0" smtClean="0">
                <a:solidFill>
                  <a:schemeClr val="bg2"/>
                </a:solidFill>
                <a:ea typeface="ＭＳ Ｐゴシック" charset="0"/>
                <a:cs typeface="ＭＳ Ｐゴシック" charset="0"/>
              </a:rPr>
              <a:t>It represented 36% of that exam or 18% of the total certification. In </a:t>
            </a:r>
            <a:r>
              <a:rPr lang="en-US" sz="1400" dirty="0">
                <a:solidFill>
                  <a:schemeClr val="bg2"/>
                </a:solidFill>
                <a:ea typeface="ＭＳ Ｐゴシック" charset="0"/>
                <a:cs typeface="ＭＳ Ｐゴシック" charset="0"/>
              </a:rPr>
              <a:t>the </a:t>
            </a:r>
            <a:r>
              <a:rPr lang="en-US" sz="1400" dirty="0" smtClean="0">
                <a:solidFill>
                  <a:schemeClr val="bg2"/>
                </a:solidFill>
                <a:ea typeface="ＭＳ Ｐゴシック" charset="0"/>
                <a:cs typeface="ＭＳ Ｐゴシック" charset="0"/>
              </a:rPr>
              <a:t>900 </a:t>
            </a:r>
            <a:r>
              <a:rPr lang="en-US" sz="1400" dirty="0">
                <a:solidFill>
                  <a:schemeClr val="bg2"/>
                </a:solidFill>
                <a:ea typeface="ＭＳ Ｐゴシック" charset="0"/>
                <a:cs typeface="ＭＳ Ｐゴシック" charset="0"/>
              </a:rPr>
              <a:t>series, troubleshooting </a:t>
            </a:r>
            <a:r>
              <a:rPr lang="en-US" sz="1400" dirty="0" smtClean="0">
                <a:solidFill>
                  <a:schemeClr val="bg2"/>
                </a:solidFill>
                <a:ea typeface="ＭＳ Ｐゴシック" charset="0"/>
                <a:cs typeface="ＭＳ Ｐゴシック" charset="0"/>
              </a:rPr>
              <a:t>represents 28% of the first exam and 24% of the second for a total of 26% of the total certification.</a:t>
            </a:r>
            <a:br>
              <a:rPr lang="en-US" sz="1400" dirty="0" smtClean="0">
                <a:solidFill>
                  <a:schemeClr val="bg2"/>
                </a:solidFill>
                <a:ea typeface="ＭＳ Ｐゴシック" charset="0"/>
                <a:cs typeface="ＭＳ Ｐゴシック" charset="0"/>
              </a:rPr>
            </a:br>
            <a:r>
              <a:rPr lang="en-US" sz="800" dirty="0">
                <a:solidFill>
                  <a:schemeClr val="bg2"/>
                </a:solidFill>
                <a:ea typeface="ＭＳ Ｐゴシック" charset="0"/>
                <a:cs typeface="ＭＳ Ｐゴシック" charset="0"/>
              </a:rPr>
              <a:t/>
            </a:r>
            <a:br>
              <a:rPr lang="en-US" sz="800" dirty="0">
                <a:solidFill>
                  <a:schemeClr val="bg2"/>
                </a:solidFill>
                <a:ea typeface="ＭＳ Ｐゴシック" charset="0"/>
                <a:cs typeface="ＭＳ Ｐゴシック" charset="0"/>
              </a:rPr>
            </a:br>
            <a:r>
              <a:rPr lang="en-US" sz="1400" dirty="0">
                <a:solidFill>
                  <a:schemeClr val="bg2"/>
                </a:solidFill>
                <a:ea typeface="ＭＳ Ｐゴシック" charset="0"/>
                <a:cs typeface="ＭＳ Ｐゴシック" charset="0"/>
              </a:rPr>
              <a:t>• </a:t>
            </a:r>
            <a:r>
              <a:rPr lang="en-US" sz="1400" b="1" dirty="0">
                <a:solidFill>
                  <a:schemeClr val="bg2"/>
                </a:solidFill>
                <a:ea typeface="ＭＳ Ｐゴシック" charset="0"/>
                <a:cs typeface="ＭＳ Ｐゴシック" charset="0"/>
              </a:rPr>
              <a:t>A variety of operating systems </a:t>
            </a:r>
            <a:r>
              <a:rPr lang="en-US" sz="1400" dirty="0">
                <a:solidFill>
                  <a:schemeClr val="bg2"/>
                </a:solidFill>
                <a:ea typeface="ＭＳ Ｐゴシック" charset="0"/>
                <a:cs typeface="ＭＳ Ｐゴシック" charset="0"/>
              </a:rPr>
              <a:t> -- The 900 series features a Windows OS domain along with a second OS-focused domain. The second OS-focused domain includes mobile OSs </a:t>
            </a:r>
            <a:r>
              <a:rPr lang="en-US" sz="1400" dirty="0" smtClean="0">
                <a:solidFill>
                  <a:schemeClr val="bg2"/>
                </a:solidFill>
                <a:ea typeface="ＭＳ Ｐゴシック" charset="0"/>
                <a:cs typeface="ＭＳ Ｐゴシック" charset="0"/>
              </a:rPr>
              <a:t>(Android, iOS and Windows Phone) and </a:t>
            </a:r>
            <a:r>
              <a:rPr lang="en-US" sz="1400" dirty="0">
                <a:solidFill>
                  <a:schemeClr val="bg2"/>
                </a:solidFill>
                <a:ea typeface="ＭＳ Ｐゴシック" charset="0"/>
                <a:cs typeface="ＭＳ Ｐゴシック" charset="0"/>
              </a:rPr>
              <a:t>introduces an objective requiring a foundational understanding of Mac OS and Linux</a:t>
            </a:r>
            <a:r>
              <a:rPr lang="en-US" sz="1400" dirty="0" smtClean="0">
                <a:solidFill>
                  <a:schemeClr val="bg2"/>
                </a:solidFill>
                <a:ea typeface="ＭＳ Ｐゴシック" charset="0"/>
                <a:cs typeface="ＭＳ Ｐゴシック" charset="0"/>
              </a:rPr>
              <a:t>.</a:t>
            </a:r>
            <a:br>
              <a:rPr lang="en-US" sz="1400" dirty="0" smtClean="0">
                <a:solidFill>
                  <a:schemeClr val="bg2"/>
                </a:solidFill>
                <a:ea typeface="ＭＳ Ｐゴシック" charset="0"/>
                <a:cs typeface="ＭＳ Ｐゴシック" charset="0"/>
              </a:rPr>
            </a:br>
            <a:r>
              <a:rPr lang="en-US" sz="800" dirty="0">
                <a:solidFill>
                  <a:schemeClr val="bg2"/>
                </a:solidFill>
                <a:ea typeface="ＭＳ Ｐゴシック" charset="0"/>
                <a:cs typeface="ＭＳ Ｐゴシック" charset="0"/>
              </a:rPr>
              <a:t/>
            </a:r>
            <a:br>
              <a:rPr lang="en-US" sz="800" dirty="0">
                <a:solidFill>
                  <a:schemeClr val="bg2"/>
                </a:solidFill>
                <a:ea typeface="ＭＳ Ｐゴシック" charset="0"/>
                <a:cs typeface="ＭＳ Ｐゴシック" charset="0"/>
              </a:rPr>
            </a:br>
            <a:r>
              <a:rPr lang="en-US" sz="1400" dirty="0">
                <a:solidFill>
                  <a:schemeClr val="bg2"/>
                </a:solidFill>
                <a:ea typeface="ＭＳ Ｐゴシック" charset="0"/>
                <a:cs typeface="ＭＳ Ｐゴシック" charset="0"/>
              </a:rPr>
              <a:t>• </a:t>
            </a:r>
            <a:r>
              <a:rPr lang="en-US" sz="1400" b="1" dirty="0">
                <a:solidFill>
                  <a:schemeClr val="bg2"/>
                </a:solidFill>
                <a:ea typeface="ＭＳ Ｐゴシック" charset="0"/>
                <a:cs typeface="ＭＳ Ｐゴシック" charset="0"/>
              </a:rPr>
              <a:t>Continued cybersecurity emphasis</a:t>
            </a:r>
            <a:r>
              <a:rPr lang="en-US" sz="1400" dirty="0">
                <a:solidFill>
                  <a:schemeClr val="bg2"/>
                </a:solidFill>
                <a:ea typeface="ＭＳ Ｐゴシック" charset="0"/>
                <a:cs typeface="ＭＳ Ｐゴシック" charset="0"/>
              </a:rPr>
              <a:t> -- </a:t>
            </a:r>
            <a:r>
              <a:rPr lang="en-US" sz="1400" dirty="0" smtClean="0">
                <a:solidFill>
                  <a:schemeClr val="bg2"/>
                </a:solidFill>
                <a:ea typeface="ＭＳ Ｐゴシック" charset="0"/>
                <a:cs typeface="ＭＳ Ｐゴシック" charset="0"/>
              </a:rPr>
              <a:t>There </a:t>
            </a:r>
            <a:r>
              <a:rPr lang="en-US" sz="1400" dirty="0">
                <a:solidFill>
                  <a:schemeClr val="bg2"/>
                </a:solidFill>
                <a:ea typeface="ＭＳ Ｐゴシック" charset="0"/>
                <a:cs typeface="ＭＳ Ｐゴシック" charset="0"/>
              </a:rPr>
              <a:t>is both a deepening in the level of objectives as well as an overall increase in security-related objectives in other domains.</a:t>
            </a:r>
            <a:endParaRPr lang="en-US" sz="1400" dirty="0">
              <a:solidFill>
                <a:schemeClr val="bg2"/>
              </a:solidFill>
            </a:endParaRPr>
          </a:p>
        </p:txBody>
      </p:sp>
    </p:spTree>
    <p:extLst>
      <p:ext uri="{BB962C8B-B14F-4D97-AF65-F5344CB8AC3E}">
        <p14:creationId xmlns:p14="http://schemas.microsoft.com/office/powerpoint/2010/main" val="243739305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Essential 6.0 </a:t>
            </a:r>
            <a:r>
              <a:rPr lang="en-US" sz="3000" dirty="0" smtClean="0"/>
              <a:t>Course </a:t>
            </a:r>
            <a:r>
              <a:rPr lang="en-US" sz="3000" dirty="0"/>
              <a:t>Design</a:t>
            </a:r>
          </a:p>
        </p:txBody>
      </p:sp>
      <p:sp>
        <p:nvSpPr>
          <p:cNvPr id="5" name="AutoShape 11"/>
          <p:cNvSpPr>
            <a:spLocks noChangeArrowheads="1"/>
          </p:cNvSpPr>
          <p:nvPr/>
        </p:nvSpPr>
        <p:spPr bwMode="auto">
          <a:xfrm>
            <a:off x="548699" y="1390404"/>
            <a:ext cx="11003800" cy="3856261"/>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endParaRPr lang="en-US"/>
          </a:p>
        </p:txBody>
      </p:sp>
      <p:sp>
        <p:nvSpPr>
          <p:cNvPr id="6" name="Rectangle 17"/>
          <p:cNvSpPr txBox="1">
            <a:spLocks noChangeArrowheads="1"/>
          </p:cNvSpPr>
          <p:nvPr/>
        </p:nvSpPr>
        <p:spPr bwMode="auto">
          <a:xfrm>
            <a:off x="377677" y="1365122"/>
            <a:ext cx="6322407" cy="4862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fontAlgn="base">
              <a:lnSpc>
                <a:spcPct val="90000"/>
              </a:lnSpc>
              <a:spcBef>
                <a:spcPts val="1800"/>
              </a:spcBef>
              <a:spcAft>
                <a:spcPct val="0"/>
              </a:spcAft>
              <a:buClr>
                <a:schemeClr val="tx2"/>
              </a:buClr>
              <a:buSzPct val="90000"/>
              <a:buFont typeface="Arial"/>
              <a:buChar char="•"/>
              <a:defRPr/>
            </a:pPr>
            <a:r>
              <a:rPr lang="en-US" sz="1500" dirty="0">
                <a:solidFill>
                  <a:srgbClr val="435153"/>
                </a:solidFill>
                <a:latin typeface="CiscoSansTT ExtraLight" panose="020B0303020201020303" pitchFamily="34" charset="0"/>
              </a:rPr>
              <a:t>Easy-to-navigate graphical user interface</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14 chapters, modifiable chapter quizzes and chapter exams</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29 Interactive Activities</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6 Packet Tracer activities. PT 6.2 or higher required</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99 hands-on and paper-based labs</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1 skills assessment using equipment to verify the development of course skills</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1 pre-test, 1 practice final exam, 2 final exam forms with field test pool items.</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2 Certification Practice Exams, one for A+ 901 and one for A+ 902</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14 chapters containing accessible text and media transcripts.</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14 videos with closed captioning (CC)</a:t>
            </a:r>
          </a:p>
          <a:p>
            <a:pPr marL="228600" indent="-228600" fontAlgn="base">
              <a:lnSpc>
                <a:spcPct val="90000"/>
              </a:lnSpc>
              <a:spcBef>
                <a:spcPts val="1800"/>
              </a:spcBef>
              <a:spcAft>
                <a:spcPct val="0"/>
              </a:spcAft>
              <a:buClr>
                <a:schemeClr val="tx2"/>
              </a:buClr>
              <a:buSzPct val="90000"/>
              <a:buFont typeface="Arial" pitchFamily="34" charset="0"/>
              <a:buChar char="•"/>
              <a:defRPr/>
            </a:pPr>
            <a:r>
              <a:rPr lang="en-US" sz="1500" dirty="0">
                <a:solidFill>
                  <a:srgbClr val="435153"/>
                </a:solidFill>
                <a:latin typeface="CiscoSansTT ExtraLight" panose="020B0303020201020303" pitchFamily="34" charset="0"/>
              </a:rPr>
              <a:t>Certificate of Completion</a:t>
            </a:r>
          </a:p>
        </p:txBody>
      </p:sp>
      <p:pic>
        <p:nvPicPr>
          <p:cNvPr id="3" name="Picture 2"/>
          <p:cNvPicPr>
            <a:picLocks noChangeAspect="1"/>
          </p:cNvPicPr>
          <p:nvPr/>
        </p:nvPicPr>
        <p:blipFill>
          <a:blip r:embed="rId2"/>
          <a:stretch>
            <a:fillRect/>
          </a:stretch>
        </p:blipFill>
        <p:spPr>
          <a:xfrm>
            <a:off x="6700085" y="750632"/>
            <a:ext cx="5398967" cy="3352739"/>
          </a:xfrm>
          <a:prstGeom prst="rect">
            <a:avLst/>
          </a:prstGeom>
        </p:spPr>
      </p:pic>
      <p:pic>
        <p:nvPicPr>
          <p:cNvPr id="7" name="Picture 6"/>
          <p:cNvPicPr>
            <a:picLocks noChangeAspect="1"/>
          </p:cNvPicPr>
          <p:nvPr/>
        </p:nvPicPr>
        <p:blipFill>
          <a:blip r:embed="rId3"/>
          <a:stretch>
            <a:fillRect/>
          </a:stretch>
        </p:blipFill>
        <p:spPr>
          <a:xfrm>
            <a:off x="6700084" y="4302009"/>
            <a:ext cx="5398967" cy="1889311"/>
          </a:xfrm>
          <a:prstGeom prst="rect">
            <a:avLst/>
          </a:prstGeom>
        </p:spPr>
      </p:pic>
    </p:spTree>
    <p:extLst>
      <p:ext uri="{BB962C8B-B14F-4D97-AF65-F5344CB8AC3E}">
        <p14:creationId xmlns:p14="http://schemas.microsoft.com/office/powerpoint/2010/main" val="3346278917"/>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Scope and Sequence</a:t>
            </a:r>
            <a:endParaRPr lang="en-US" dirty="0"/>
          </a:p>
        </p:txBody>
      </p:sp>
    </p:spTree>
    <p:extLst>
      <p:ext uri="{BB962C8B-B14F-4D97-AF65-F5344CB8AC3E}">
        <p14:creationId xmlns:p14="http://schemas.microsoft.com/office/powerpoint/2010/main" val="29862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dirty="0" smtClean="0"/>
              <a:t>IT </a:t>
            </a:r>
            <a:r>
              <a:rPr lang="en-US" dirty="0"/>
              <a:t>Essentials </a:t>
            </a:r>
            <a:r>
              <a:rPr lang="en-US" dirty="0" smtClean="0"/>
              <a:t>6.0 Content Updates</a:t>
            </a:r>
          </a:p>
        </p:txBody>
      </p:sp>
      <p:graphicFrame>
        <p:nvGraphicFramePr>
          <p:cNvPr id="3" name="Table 2"/>
          <p:cNvGraphicFramePr>
            <a:graphicFrameLocks noGrp="1"/>
          </p:cNvGraphicFramePr>
          <p:nvPr>
            <p:extLst>
              <p:ext uri="{D42A27DB-BD31-4B8C-83A1-F6EECF244321}">
                <p14:modId xmlns:p14="http://schemas.microsoft.com/office/powerpoint/2010/main" val="3924245621"/>
              </p:ext>
            </p:extLst>
          </p:nvPr>
        </p:nvGraphicFramePr>
        <p:xfrm>
          <a:off x="518985" y="1320759"/>
          <a:ext cx="10972800" cy="4431558"/>
        </p:xfrm>
        <a:graphic>
          <a:graphicData uri="http://schemas.openxmlformats.org/drawingml/2006/table">
            <a:tbl>
              <a:tblPr firstRow="1" firstCol="1" bandRow="1">
                <a:tableStyleId>{1E171933-4619-4E11-9A3F-F7608DF75F80}</a:tableStyleId>
              </a:tblPr>
              <a:tblGrid>
                <a:gridCol w="5486400"/>
                <a:gridCol w="5486400"/>
              </a:tblGrid>
              <a:tr h="335046">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600" b="1" dirty="0" smtClean="0">
                          <a:effectLst/>
                          <a:latin typeface="CiscoSansTT ExtraLight" panose="020B0303020201020303" pitchFamily="34" charset="0"/>
                        </a:rPr>
                        <a:t>ITE 5.0</a:t>
                      </a:r>
                      <a:endParaRPr lang="en-US" sz="1600" b="1" dirty="0" smtClean="0">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spcBef>
                          <a:spcPts val="0"/>
                        </a:spcBef>
                        <a:spcAft>
                          <a:spcPts val="0"/>
                        </a:spcAft>
                      </a:pPr>
                      <a:r>
                        <a:rPr lang="en-US" sz="1600" b="1" dirty="0" smtClean="0">
                          <a:effectLst/>
                          <a:latin typeface="CiscoSansTT ExtraLight" panose="020B0303020201020303" pitchFamily="34" charset="0"/>
                        </a:rPr>
                        <a:t>ITE 6.0</a:t>
                      </a:r>
                      <a:endParaRPr lang="en-US" sz="1600" b="1" dirty="0">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tc>
              </a:tr>
              <a:tr h="292608">
                <a:tc>
                  <a:txBody>
                    <a:bodyPr/>
                    <a:lstStyle/>
                    <a:p>
                      <a:pPr marL="0" marR="0" fontAlgn="base">
                        <a:spcBef>
                          <a:spcPts val="0"/>
                        </a:spcBef>
                        <a:spcAft>
                          <a:spcPts val="0"/>
                        </a:spcAft>
                      </a:pPr>
                      <a:r>
                        <a:rPr lang="en-US" sz="1400" b="0" dirty="0" smtClean="0">
                          <a:solidFill>
                            <a:schemeClr val="bg2"/>
                          </a:solidFill>
                          <a:effectLst/>
                          <a:latin typeface="CiscoSansTT ExtraLight" panose="020B0303020201020303" pitchFamily="34" charset="0"/>
                        </a:rPr>
                        <a:t>Chapter 1: Intro to the Personal Computer</a:t>
                      </a:r>
                      <a:endParaRPr lang="en-US" sz="1400" b="0" dirty="0" smtClean="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1: Introduction to the Personal Computer</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2: Lab Procedures and Tool Use</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2: Introduction to Lab Procedures and Tool Use</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3: Computer Assembly</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3: Computer Assembly</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4: Overview of Preventive Maintenance</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4: Overview of Preventive Maintenance</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5: Operating Systems</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algn="l" defTabSz="914400" rtl="0" eaLnBrk="1" fontAlgn="base" latinLnBrk="0" hangingPunct="1">
                        <a:spcBef>
                          <a:spcPts val="0"/>
                        </a:spcBef>
                        <a:spcAft>
                          <a:spcPts val="0"/>
                        </a:spcAft>
                      </a:pPr>
                      <a:r>
                        <a:rPr lang="en-US" sz="1400" b="0" kern="1200" dirty="0">
                          <a:solidFill>
                            <a:schemeClr val="bg2"/>
                          </a:solidFill>
                          <a:effectLst/>
                          <a:latin typeface="CiscoSansTT ExtraLight" panose="020B0303020201020303" pitchFamily="34" charset="0"/>
                        </a:rPr>
                        <a:t>Chapter 5: Windows Installation</a:t>
                      </a:r>
                      <a:endParaRPr lang="en-US" sz="1400" b="0" kern="1200" dirty="0">
                        <a:solidFill>
                          <a:schemeClr val="bg2"/>
                        </a:solidFill>
                        <a:effectLst/>
                        <a:latin typeface="CiscoSansTT ExtraLight" panose="020B0303020201020303" pitchFamily="34" charset="0"/>
                        <a:ea typeface="+mn-ea"/>
                        <a:cs typeface="+mn-cs"/>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algn="l" defTabSz="914400" rtl="0" eaLnBrk="1" fontAlgn="base" latinLnBrk="0" hangingPunct="1">
                        <a:spcBef>
                          <a:spcPts val="0"/>
                        </a:spcBef>
                        <a:spcAft>
                          <a:spcPts val="0"/>
                        </a:spcAft>
                      </a:pPr>
                      <a:r>
                        <a:rPr lang="en-US" sz="1400" b="0" kern="1200" dirty="0">
                          <a:solidFill>
                            <a:schemeClr val="bg2"/>
                          </a:solidFill>
                          <a:effectLst/>
                          <a:latin typeface="CiscoSansTT ExtraLight" panose="020B0303020201020303" pitchFamily="34" charset="0"/>
                        </a:rPr>
                        <a:t>Chapter 6: Windows Configuration and Management</a:t>
                      </a:r>
                      <a:endParaRPr lang="en-US" sz="1400" b="0" kern="1200" dirty="0">
                        <a:solidFill>
                          <a:schemeClr val="bg2"/>
                        </a:solidFill>
                        <a:effectLst/>
                        <a:latin typeface="CiscoSansTT ExtraLight" panose="020B0303020201020303" pitchFamily="34" charset="0"/>
                        <a:ea typeface="+mn-ea"/>
                        <a:cs typeface="+mn-cs"/>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6: Networks</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algn="l" defTabSz="914400" rtl="0" eaLnBrk="1" fontAlgn="base" latinLnBrk="0" hangingPunct="1">
                        <a:spcBef>
                          <a:spcPts val="0"/>
                        </a:spcBef>
                        <a:spcAft>
                          <a:spcPts val="0"/>
                        </a:spcAft>
                      </a:pPr>
                      <a:r>
                        <a:rPr lang="en-US" sz="1400" b="0" kern="1200" dirty="0">
                          <a:solidFill>
                            <a:schemeClr val="bg2"/>
                          </a:solidFill>
                          <a:effectLst/>
                          <a:latin typeface="CiscoSansTT ExtraLight" panose="020B0303020201020303" pitchFamily="34" charset="0"/>
                        </a:rPr>
                        <a:t>Chapter 7: Networking Concepts</a:t>
                      </a:r>
                      <a:endParaRPr lang="en-US" sz="1400" b="0" kern="1200" dirty="0">
                        <a:solidFill>
                          <a:schemeClr val="bg2"/>
                        </a:solidFill>
                        <a:effectLst/>
                        <a:latin typeface="CiscoSansTT ExtraLight" panose="020B0303020201020303" pitchFamily="34" charset="0"/>
                        <a:ea typeface="+mn-ea"/>
                        <a:cs typeface="+mn-cs"/>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8: Applied Networking</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7: Laptops</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9: Laptops and Mobile Devices</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8: Mobile Devices</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10: Mobile, </a:t>
                      </a:r>
                      <a:r>
                        <a:rPr lang="en-US" sz="1400" b="0" dirty="0" smtClean="0">
                          <a:solidFill>
                            <a:schemeClr val="bg2"/>
                          </a:solidFill>
                          <a:effectLst/>
                          <a:latin typeface="CiscoSansTT ExtraLight" panose="020B0303020201020303" pitchFamily="34" charset="0"/>
                        </a:rPr>
                        <a:t>Linux </a:t>
                      </a:r>
                      <a:r>
                        <a:rPr lang="en-US" sz="1400" b="0" dirty="0">
                          <a:solidFill>
                            <a:schemeClr val="bg2"/>
                          </a:solidFill>
                          <a:effectLst/>
                          <a:latin typeface="CiscoSansTT ExtraLight" panose="020B0303020201020303" pitchFamily="34" charset="0"/>
                        </a:rPr>
                        <a:t>and OS X Operating Systems</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9: Printers</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11: Printers</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10: Security</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12: Security</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11: The IT Professional</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13: The IT Professional</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r h="292608">
                <a:tc>
                  <a:txBody>
                    <a:bodyPr/>
                    <a:lstStyle/>
                    <a:p>
                      <a:pPr marL="0" marR="0" algn="l" defTabSz="914400" rtl="0" eaLnBrk="1" fontAlgn="base" latinLnBrk="0" hangingPunct="1">
                        <a:spcBef>
                          <a:spcPts val="0"/>
                        </a:spcBef>
                        <a:spcAft>
                          <a:spcPts val="0"/>
                        </a:spcAft>
                      </a:pPr>
                      <a:r>
                        <a:rPr lang="en-US" sz="1400" b="0" kern="1200" dirty="0" smtClean="0">
                          <a:solidFill>
                            <a:schemeClr val="bg2"/>
                          </a:solidFill>
                          <a:effectLst/>
                          <a:latin typeface="CiscoSansTT ExtraLight" panose="020B0303020201020303" pitchFamily="34" charset="0"/>
                        </a:rPr>
                        <a:t> Chapter </a:t>
                      </a:r>
                      <a:r>
                        <a:rPr lang="en-US" sz="1400" b="0" kern="1200" dirty="0">
                          <a:solidFill>
                            <a:schemeClr val="bg2"/>
                          </a:solidFill>
                          <a:effectLst/>
                          <a:latin typeface="CiscoSansTT ExtraLight" panose="020B0303020201020303" pitchFamily="34" charset="0"/>
                        </a:rPr>
                        <a:t>12: Advanced Troubleshooting</a:t>
                      </a:r>
                      <a:endParaRPr lang="en-US" sz="1400" b="0" kern="120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9525" marR="9525" marT="9525" marB="0" anchor="ctr">
                    <a:lnR w="12700" cap="flat" cmpd="sng" algn="ctr">
                      <a:solidFill>
                        <a:schemeClr val="tx1">
                          <a:lumMod val="50000"/>
                        </a:schemeClr>
                      </a:solidFill>
                      <a:prstDash val="solid"/>
                      <a:round/>
                      <a:headEnd type="none" w="med" len="med"/>
                      <a:tailEnd type="none" w="med" len="med"/>
                    </a:lnR>
                  </a:tcPr>
                </a:tc>
                <a:tc>
                  <a:txBody>
                    <a:bodyPr/>
                    <a:lstStyle/>
                    <a:p>
                      <a:pPr marL="0" marR="0" fontAlgn="base">
                        <a:spcBef>
                          <a:spcPts val="0"/>
                        </a:spcBef>
                        <a:spcAft>
                          <a:spcPts val="0"/>
                        </a:spcAft>
                      </a:pPr>
                      <a:r>
                        <a:rPr lang="en-US" sz="1400" b="0" dirty="0">
                          <a:solidFill>
                            <a:schemeClr val="bg2"/>
                          </a:solidFill>
                          <a:effectLst/>
                          <a:latin typeface="CiscoSansTT ExtraLight" panose="020B0303020201020303" pitchFamily="34" charset="0"/>
                        </a:rPr>
                        <a:t>Chapter 14: Advanced Troubleshooting</a:t>
                      </a:r>
                      <a:endParaRPr lang="en-US" sz="1400" b="0" dirty="0">
                        <a:solidFill>
                          <a:schemeClr val="bg2"/>
                        </a:solidFill>
                        <a:effectLst/>
                        <a:latin typeface="CiscoSansTT ExtraLight" panose="020B03030202010203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lumMod val="50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4467373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Essentials 6.0 Course Outline</a:t>
            </a:r>
            <a:endParaRPr lang="en-US" dirty="0"/>
          </a:p>
        </p:txBody>
      </p:sp>
      <p:graphicFrame>
        <p:nvGraphicFramePr>
          <p:cNvPr id="3" name="Group 37"/>
          <p:cNvGraphicFramePr>
            <a:graphicFrameLocks noGrp="1"/>
          </p:cNvGraphicFramePr>
          <p:nvPr>
            <p:extLst>
              <p:ext uri="{D42A27DB-BD31-4B8C-83A1-F6EECF244321}">
                <p14:modId xmlns:p14="http://schemas.microsoft.com/office/powerpoint/2010/main" val="939393265"/>
              </p:ext>
            </p:extLst>
          </p:nvPr>
        </p:nvGraphicFramePr>
        <p:xfrm>
          <a:off x="463801" y="1226283"/>
          <a:ext cx="11355428" cy="4986655"/>
        </p:xfrm>
        <a:graphic>
          <a:graphicData uri="http://schemas.openxmlformats.org/drawingml/2006/table">
            <a:tbl>
              <a:tblPr/>
              <a:tblGrid>
                <a:gridCol w="1092856"/>
                <a:gridCol w="4321629"/>
                <a:gridCol w="5940943"/>
              </a:tblGrid>
              <a:tr h="3841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bg1"/>
                          </a:solidFill>
                          <a:effectLst/>
                          <a:latin typeface="CiscoSansTT ExtraLight" panose="020B0303020201020303" pitchFamily="34" charset="0"/>
                          <a:ea typeface="SimSun" pitchFamily="2" charset="-122"/>
                          <a:cs typeface="Arial" charset="0"/>
                        </a:rPr>
                        <a:t>Course Chapters</a:t>
                      </a:r>
                    </a:p>
                  </a:txBody>
                  <a:tcPr marL="121888" marR="121888" anchor="ctr" horzOverflow="overflow">
                    <a:lnL>
                      <a:noFill/>
                    </a:lnL>
                    <a:lnR>
                      <a:noFill/>
                    </a:lnR>
                    <a:lnT>
                      <a:noFill/>
                    </a:lnT>
                    <a:lnB>
                      <a:noFill/>
                    </a:lnB>
                    <a:lnTlToBr>
                      <a:noFill/>
                    </a:lnTlToBr>
                    <a:lnBlToTr>
                      <a:noFill/>
                    </a:lnBlToTr>
                    <a:solidFill>
                      <a:schemeClr val="tx2">
                        <a:lumMod val="75000"/>
                      </a:schemeClr>
                    </a:solidFill>
                  </a:tcPr>
                </a:tc>
                <a:tc hMerge="1">
                  <a:txBody>
                    <a:bodyPr/>
                    <a:lstStyle/>
                    <a:p>
                      <a:endParaRPr lang="en-US"/>
                    </a:p>
                  </a:txBody>
                  <a:tcPr/>
                </a:tc>
                <a:tc>
                  <a:txBody>
                    <a:bodyPr/>
                    <a:lstStyle/>
                    <a:p>
                      <a:r>
                        <a:rPr kumimoji="0" lang="en-US" altLang="zh-CN" sz="1800" b="1" i="0" u="none" strike="noStrike" cap="none" normalizeH="0" baseline="0" dirty="0" smtClean="0">
                          <a:ln>
                            <a:noFill/>
                          </a:ln>
                          <a:solidFill>
                            <a:schemeClr val="bg1"/>
                          </a:solidFill>
                          <a:effectLst/>
                          <a:latin typeface="CiscoSansTT ExtraLight" panose="020B0303020201020303" pitchFamily="34" charset="0"/>
                          <a:ea typeface="SimSun" pitchFamily="2" charset="-122"/>
                          <a:cs typeface="Arial" charset="0"/>
                        </a:rPr>
                        <a:t>Goals</a:t>
                      </a:r>
                      <a:endParaRPr lang="en-US" dirty="0">
                        <a:latin typeface="CiscoSansTT ExtraLight" panose="020B0303020201020303" pitchFamily="34" charset="0"/>
                      </a:endParaRPr>
                    </a:p>
                  </a:txBody>
                  <a:tcPr marL="121888" marR="121888" anchor="ctr" horzOverflow="overflow">
                    <a:lnL>
                      <a:noFill/>
                    </a:lnL>
                    <a:lnR>
                      <a:noFill/>
                    </a:lnR>
                    <a:lnT>
                      <a:noFill/>
                    </a:lnT>
                    <a:lnB>
                      <a:noFill/>
                    </a:lnB>
                    <a:lnTlToBr>
                      <a:noFill/>
                    </a:lnTlToBr>
                    <a:lnBlToTr>
                      <a:noFill/>
                    </a:lnBlToTr>
                    <a:solidFill>
                      <a:schemeClr val="tx2">
                        <a:lumMod val="75000"/>
                      </a:schemeClr>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1</a:t>
                      </a:r>
                    </a:p>
                  </a:txBody>
                  <a:tcPr marL="121888" marR="121888" anchor="ctr"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Introduction to the Personal Computer</a:t>
                      </a:r>
                    </a:p>
                  </a:txBody>
                  <a:tcPr marL="121888" marR="121888" anchor="ctr"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kern="1200" cap="none" normalizeH="0" baseline="0" dirty="0" smtClean="0">
                          <a:ln>
                            <a:noFill/>
                          </a:ln>
                          <a:solidFill>
                            <a:schemeClr val="bg2">
                              <a:lumMod val="75000"/>
                              <a:lumOff val="25000"/>
                            </a:schemeClr>
                          </a:solidFill>
                          <a:effectLst/>
                          <a:latin typeface="CiscoSansTT ExtraLight" panose="020B0303020201020303" pitchFamily="34" charset="0"/>
                          <a:ea typeface="+mn-ea"/>
                          <a:cs typeface="+mn-cs"/>
                        </a:rPr>
                        <a:t>Select the appropriate computer components to build, repair, or upgrade personal computers</a:t>
                      </a:r>
                      <a:r>
                        <a:rPr lang="en-US" sz="1100" kern="1200" dirty="0" smtClean="0">
                          <a:solidFill>
                            <a:schemeClr val="bg2">
                              <a:lumMod val="75000"/>
                              <a:lumOff val="25000"/>
                            </a:schemeClr>
                          </a:solidFill>
                          <a:effectLst/>
                          <a:latin typeface="CiscoSansTT ExtraLight" panose="020B0303020201020303" pitchFamily="34" charset="0"/>
                          <a:ea typeface="+mn-ea"/>
                          <a:cs typeface="+mn-cs"/>
                        </a:rPr>
                        <a:t>.</a:t>
                      </a:r>
                      <a:r>
                        <a:rPr lang="en-US" sz="1100" dirty="0" smtClean="0">
                          <a:solidFill>
                            <a:schemeClr val="bg2">
                              <a:lumMod val="75000"/>
                              <a:lumOff val="25000"/>
                            </a:schemeClr>
                          </a:solidFill>
                          <a:effectLst/>
                          <a:latin typeface="CiscoSansTT ExtraLight" panose="020B0303020201020303" pitchFamily="34" charset="0"/>
                        </a:rPr>
                        <a:t> </a:t>
                      </a:r>
                      <a:endParaRPr kumimoji="0" lang="en-US" altLang="zh-CN" sz="1100" b="0" i="0" u="none" strike="noStrike" cap="none" normalizeH="0" baseline="0" dirty="0" smtClean="0">
                        <a:ln>
                          <a:noFill/>
                        </a:ln>
                        <a:solidFill>
                          <a:schemeClr val="bg2">
                            <a:lumMod val="75000"/>
                            <a:lumOff val="25000"/>
                          </a:schemeClr>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a:noFill/>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a:t>
                      </a: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2</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Lab Procedures and Tool Use</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Explain the purpose of safe working conditions and safe lab procedures.</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a:t>
                      </a: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3</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Computer Assembly</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Install components to build, repair, or upgrade personal computers</a:t>
                      </a:r>
                      <a:r>
                        <a:rPr lang="en-US" sz="1100" kern="1200" dirty="0" smtClean="0">
                          <a:solidFill>
                            <a:srgbClr val="404040"/>
                          </a:solidFill>
                          <a:effectLst/>
                          <a:latin typeface="CiscoSansTT ExtraLight" panose="020B0303020201020303" pitchFamily="34" charset="0"/>
                          <a:ea typeface="+mn-ea"/>
                          <a:cs typeface="+mn-cs"/>
                        </a:rPr>
                        <a:t>.</a:t>
                      </a:r>
                      <a:r>
                        <a:rPr lang="en-US" sz="1100" dirty="0" smtClean="0">
                          <a:solidFill>
                            <a:srgbClr val="404040"/>
                          </a:solidFill>
                          <a:effectLst/>
                          <a:latin typeface="CiscoSansTT ExtraLight" panose="020B0303020201020303" pitchFamily="34" charset="0"/>
                        </a:rPr>
                        <a:t> </a:t>
                      </a:r>
                      <a:endParaRPr kumimoji="0" lang="en-US" altLang="zh-CN" sz="1100" b="0" i="0" u="none" strike="noStrike" kern="1200" cap="none" normalizeH="0" baseline="0" dirty="0" smtClean="0">
                        <a:ln>
                          <a:noFill/>
                        </a:ln>
                        <a:solidFill>
                          <a:srgbClr val="404040"/>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a:t>
                      </a: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4</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Preventive Maintenance and the Troubleshooting Process</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lang="en-US" sz="1100" kern="1200" baseline="0" dirty="0" smtClean="0">
                          <a:solidFill>
                            <a:srgbClr val="404040"/>
                          </a:solidFill>
                          <a:effectLst/>
                          <a:latin typeface="CiscoSansTT ExtraLight" panose="020B0303020201020303" pitchFamily="34" charset="0"/>
                          <a:ea typeface="+mn-ea"/>
                          <a:cs typeface="+mn-cs"/>
                        </a:rPr>
                        <a:t>Explain how to perform preventive maintenance and troubleshooting on personal computers</a:t>
                      </a:r>
                      <a:r>
                        <a:rPr kumimoji="0" lang="en-US" altLang="zh-CN" sz="1100" b="0" i="0" u="none" strike="noStrike" kern="1200" cap="none" normalizeH="0" baseline="0" dirty="0" smtClean="0">
                          <a:ln>
                            <a:noFill/>
                          </a:ln>
                          <a:solidFill>
                            <a:srgbClr val="404040"/>
                          </a:solidFill>
                          <a:effectLst/>
                          <a:latin typeface="CiscoSansTT ExtraLight" panose="020B0303020201020303" pitchFamily="34" charset="0"/>
                          <a:ea typeface="+mn-ea"/>
                          <a:cs typeface="+mn-cs"/>
                        </a:rPr>
                        <a:t>.</a:t>
                      </a:r>
                      <a:endParaRPr kumimoji="0" lang="en-US" altLang="zh-CN" sz="1100" b="0" i="0" u="none" strike="noStrike" kern="1200" cap="none" normalizeH="0" baseline="0" dirty="0" smtClean="0">
                        <a:ln>
                          <a:noFill/>
                        </a:ln>
                        <a:solidFill>
                          <a:srgbClr val="404040"/>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a:t>
                      </a: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5</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Windows Installation</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lang="en-US" sz="1100" kern="1200" dirty="0" smtClean="0">
                          <a:solidFill>
                            <a:srgbClr val="404040"/>
                          </a:solidFill>
                          <a:effectLst/>
                          <a:latin typeface="CiscoSansTT ExtraLight" panose="020B0303020201020303" pitchFamily="34" charset="0"/>
                          <a:ea typeface="+mn-ea"/>
                          <a:cs typeface="+mn-cs"/>
                        </a:rPr>
                        <a:t>Perform installation of Microsoft Windows operation systems</a:t>
                      </a:r>
                      <a:r>
                        <a:rPr lang="en-US" sz="1100" kern="1200" baseline="0" dirty="0" smtClean="0">
                          <a:solidFill>
                            <a:srgbClr val="404040"/>
                          </a:solidFill>
                          <a:effectLst/>
                          <a:latin typeface="CiscoSansTT ExtraLight" panose="020B0303020201020303" pitchFamily="34" charset="0"/>
                          <a:ea typeface="+mn-ea"/>
                          <a:cs typeface="+mn-cs"/>
                        </a:rPr>
                        <a:t>.</a:t>
                      </a:r>
                      <a:endParaRPr kumimoji="0" lang="en-US" altLang="zh-CN" sz="1100" b="0" i="0" u="none" strike="noStrike" kern="1200" cap="none" normalizeH="0" baseline="0" dirty="0" smtClean="0">
                        <a:ln>
                          <a:noFill/>
                        </a:ln>
                        <a:solidFill>
                          <a:srgbClr val="404040"/>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a:t>
                      </a: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6</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Windows Configuration and Management</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lang="en-US" sz="1100" kern="1200" dirty="0" smtClean="0">
                          <a:solidFill>
                            <a:srgbClr val="404040"/>
                          </a:solidFill>
                          <a:effectLst/>
                          <a:latin typeface="CiscoSansTT ExtraLight" panose="020B0303020201020303" pitchFamily="34" charset="0"/>
                          <a:ea typeface="+mn-ea"/>
                          <a:cs typeface="+mn-cs"/>
                        </a:rPr>
                        <a:t>Perform configuration, management, maintenance, and troubleshooting of Microsoft Windows operating systems.</a:t>
                      </a:r>
                      <a:r>
                        <a:rPr lang="en-US" sz="1100" dirty="0" smtClean="0">
                          <a:solidFill>
                            <a:srgbClr val="404040"/>
                          </a:solidFill>
                          <a:effectLst/>
                          <a:latin typeface="CiscoSansTT ExtraLight" panose="020B0303020201020303" pitchFamily="34" charset="0"/>
                        </a:rPr>
                        <a:t> </a:t>
                      </a:r>
                      <a:endParaRPr kumimoji="0" lang="en-US" altLang="zh-CN" sz="1100" b="0" i="0" u="none" strike="noStrike" kern="1200" cap="none" normalizeH="0" baseline="0" dirty="0" smtClean="0">
                        <a:ln>
                          <a:noFill/>
                        </a:ln>
                        <a:solidFill>
                          <a:srgbClr val="404040"/>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7</a:t>
                      </a:r>
                      <a:endPar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Network Concepts</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lang="en-US" sz="1100" kern="1200" dirty="0" smtClean="0">
                          <a:solidFill>
                            <a:srgbClr val="404040"/>
                          </a:solidFill>
                          <a:effectLst/>
                          <a:latin typeface="CiscoSansTT ExtraLight" panose="020B0303020201020303" pitchFamily="34" charset="0"/>
                          <a:ea typeface="+mn-ea"/>
                          <a:cs typeface="+mn-cs"/>
                        </a:rPr>
                        <a:t>Explain the operation of networks. </a:t>
                      </a:r>
                      <a:endParaRPr kumimoji="0" lang="en-US" altLang="zh-CN" sz="1100" b="0" i="0" u="none" strike="noStrike" kern="1200" cap="none" normalizeH="0" baseline="0" dirty="0" smtClean="0">
                        <a:ln>
                          <a:noFill/>
                        </a:ln>
                        <a:solidFill>
                          <a:srgbClr val="404040"/>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a:t>
                      </a: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8</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Applied Networking</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lang="en-US" sz="1100" kern="1200" baseline="0" dirty="0" smtClean="0">
                          <a:solidFill>
                            <a:srgbClr val="404040"/>
                          </a:solidFill>
                          <a:effectLst/>
                          <a:latin typeface="CiscoSansTT ExtraLight" panose="020B0303020201020303" pitchFamily="34" charset="0"/>
                          <a:ea typeface="+mn-ea"/>
                          <a:cs typeface="+mn-cs"/>
                        </a:rPr>
                        <a:t>Configure devices to connect to LANs, the Internet, and Cloud services.</a:t>
                      </a:r>
                      <a:endPar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rPr>
                        <a:t>Chapter </a:t>
                      </a: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9</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Laptops and Mobile Devices</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kern="1200" cap="none" normalizeH="0" baseline="0" dirty="0" smtClean="0">
                          <a:ln>
                            <a:noFill/>
                          </a:ln>
                          <a:solidFill>
                            <a:srgbClr val="404040"/>
                          </a:solidFill>
                          <a:effectLst/>
                          <a:latin typeface="CiscoSansTT ExtraLight" panose="020B0303020201020303" pitchFamily="34" charset="0"/>
                          <a:ea typeface="+mn-ea"/>
                          <a:cs typeface="+mn-cs"/>
                        </a:rPr>
                        <a:t>Explain how to configure, repair, upgrade, maintain and troubleshoot laptops and mobile devices.</a:t>
                      </a:r>
                      <a:endPar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Chapter 10</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Mobile, Linux, and OS X Operating Systems</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Explain how to configure, secure and troubleshoot mobile, Mac, and Linux operating systems.</a:t>
                      </a:r>
                      <a:endPar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Chapter 11</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Printers</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Install a printer to meet requirements.</a:t>
                      </a:r>
                      <a:endPar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endParaRP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Chapter 12</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Security</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Implement basic host, data, and network security.</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Chapter 13</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The IT Professional</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Explain the roles and responsibilities of the IT professional.</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Chapter 14</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Advanced Troubleshooting</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c>
                  <a:txBody>
                    <a:bodyPr/>
                    <a:lstStyle/>
                    <a:p>
                      <a:pPr marL="0" marR="0" lvl="1" indent="0" algn="l" defTabSz="914400" rtl="0" eaLnBrk="1" fontAlgn="base" latinLnBrk="0" hangingPunct="1">
                        <a:lnSpc>
                          <a:spcPct val="100000"/>
                        </a:lnSpc>
                        <a:spcBef>
                          <a:spcPct val="0"/>
                        </a:spcBef>
                        <a:spcAft>
                          <a:spcPct val="0"/>
                        </a:spcAft>
                        <a:buClr>
                          <a:schemeClr val="bg1"/>
                        </a:buClr>
                        <a:buSzTx/>
                        <a:buFontTx/>
                        <a:buNone/>
                        <a:tabLst/>
                        <a:defRPr/>
                      </a:pPr>
                      <a:r>
                        <a:rPr kumimoji="0" lang="en-US" altLang="zh-CN" sz="1100" b="0" i="0" u="none" strike="noStrike" kern="1200" cap="none" normalizeH="0" baseline="0" dirty="0" smtClean="0">
                          <a:ln>
                            <a:noFill/>
                          </a:ln>
                          <a:solidFill>
                            <a:srgbClr val="435153"/>
                          </a:solidFill>
                          <a:effectLst/>
                          <a:latin typeface="CiscoSansTT ExtraLight" panose="020B0303020201020303" pitchFamily="34" charset="0"/>
                          <a:ea typeface="SimSun" pitchFamily="2" charset="-122"/>
                          <a:cs typeface="Arial" charset="0"/>
                        </a:rPr>
                        <a:t>Troubleshoot advanced hardware and software problems.</a:t>
                      </a:r>
                    </a:p>
                  </a:txBody>
                  <a:tcPr marL="121888" marR="121888"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DDDDD"/>
                    </a:solidFill>
                  </a:tcPr>
                </a:tc>
              </a:tr>
            </a:tbl>
          </a:graphicData>
        </a:graphic>
      </p:graphicFrame>
    </p:spTree>
    <p:extLst>
      <p:ext uri="{BB962C8B-B14F-4D97-AF65-F5344CB8AC3E}">
        <p14:creationId xmlns:p14="http://schemas.microsoft.com/office/powerpoint/2010/main" val="192053257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Essentials 6.0 Course Objectives</a:t>
            </a:r>
            <a:endParaRPr lang="en-US" dirty="0"/>
          </a:p>
        </p:txBody>
      </p:sp>
      <p:graphicFrame>
        <p:nvGraphicFramePr>
          <p:cNvPr id="3" name="Group 157"/>
          <p:cNvGraphicFramePr>
            <a:graphicFrameLocks noGrp="1"/>
          </p:cNvGraphicFramePr>
          <p:nvPr>
            <p:extLst>
              <p:ext uri="{D42A27DB-BD31-4B8C-83A1-F6EECF244321}">
                <p14:modId xmlns:p14="http://schemas.microsoft.com/office/powerpoint/2010/main" val="3241762801"/>
              </p:ext>
            </p:extLst>
          </p:nvPr>
        </p:nvGraphicFramePr>
        <p:xfrm>
          <a:off x="489859" y="1265769"/>
          <a:ext cx="11311770" cy="4803644"/>
        </p:xfrm>
        <a:graphic>
          <a:graphicData uri="http://schemas.openxmlformats.org/drawingml/2006/table">
            <a:tbl>
              <a:tblPr firstRow="1" bandRow="1">
                <a:tableStyleId>{1E171933-4619-4E11-9A3F-F7608DF75F80}</a:tableStyleId>
              </a:tblPr>
              <a:tblGrid>
                <a:gridCol w="5655885"/>
                <a:gridCol w="5655885"/>
              </a:tblGrid>
              <a:tr h="282409">
                <a:tc gridSpan="2">
                  <a:txBody>
                    <a:bodyPr/>
                    <a:lstStyle/>
                    <a:p>
                      <a:pPr marL="0"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lang="en-US" sz="1600" dirty="0" smtClean="0">
                          <a:latin typeface="CiscoSansTT ExtraLight" panose="020B0303020201020303" pitchFamily="34" charset="0"/>
                        </a:rPr>
                        <a:t>After completing the course, students will be able to perform the following tasks:  </a:t>
                      </a:r>
                      <a:endParaRPr kumimoji="0" lang="en-US" sz="1600" b="1" i="0" u="none" strike="noStrike" cap="none" normalizeH="0" baseline="0" dirty="0" smtClean="0">
                        <a:ln>
                          <a:noFill/>
                        </a:ln>
                        <a:solidFill>
                          <a:schemeClr val="tx1"/>
                        </a:solidFill>
                        <a:effectLst/>
                        <a:latin typeface="CiscoSansTT ExtraLight" panose="020B0303020201020303" pitchFamily="34" charset="0"/>
                      </a:endParaRPr>
                    </a:p>
                  </a:txBody>
                  <a:tcPr marT="45718" marB="45718" anchor="ctr" horzOverflow="overflow">
                    <a:solidFill>
                      <a:srgbClr val="234493"/>
                    </a:solidFill>
                  </a:tcPr>
                </a:tc>
                <a:tc hMerge="1">
                  <a:txBody>
                    <a:bodyPr/>
                    <a:lstStyle/>
                    <a:p>
                      <a:endParaRPr lang="en-US"/>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4">
                              <a:lumMod val="50000"/>
                            </a:schemeClr>
                          </a:solidFill>
                          <a:latin typeface="CiscoSansTT ExtraLight" panose="020B0303020201020303" pitchFamily="34" charset="0"/>
                        </a:rPr>
                        <a:t>Select the appropriate computer components to build, repair, or upgrade personal computers.</a:t>
                      </a:r>
                      <a:endParaRPr lang="en-US" sz="1400" dirty="0">
                        <a:solidFill>
                          <a:schemeClr val="accent4">
                            <a:lumMod val="50000"/>
                          </a:schemeClr>
                        </a:solidFill>
                        <a:latin typeface="CiscoSansTT ExtraLight" panose="020B0303020201020303" pitchFamily="34" charset="0"/>
                      </a:endParaRPr>
                    </a:p>
                  </a:txBody>
                  <a:tcPr marL="182880" marR="182880" anchor="ctr" horzOverflow="overflow">
                    <a:lnR w="12700" cap="flat" cmpd="sng" algn="ctr">
                      <a:solidFill>
                        <a:schemeClr val="tx1">
                          <a:lumMod val="50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Configure devices to connect to the Internet and Cloud services.</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L w="12700" cap="flat" cmpd="sng" algn="ctr">
                      <a:solidFill>
                        <a:schemeClr val="tx1">
                          <a:lumMod val="50000"/>
                        </a:schemeClr>
                      </a:solidFill>
                      <a:prstDash val="solid"/>
                      <a:round/>
                      <a:headEnd type="none" w="med" len="med"/>
                      <a:tailEnd type="none" w="med" len="med"/>
                    </a:lnL>
                  </a:tcPr>
                </a:tc>
              </a:tr>
              <a:tr h="640080">
                <a:tc>
                  <a:txBody>
                    <a:bodyPr/>
                    <a:lstStyle/>
                    <a:p>
                      <a:pPr>
                        <a:spcBef>
                          <a:spcPts val="400"/>
                        </a:spcBef>
                      </a:pPr>
                      <a:r>
                        <a:rPr lang="en-US" sz="1400" dirty="0" smtClean="0">
                          <a:solidFill>
                            <a:schemeClr val="accent4">
                              <a:lumMod val="50000"/>
                            </a:schemeClr>
                          </a:solidFill>
                          <a:latin typeface="CiscoSansTT ExtraLight" panose="020B0303020201020303" pitchFamily="34" charset="0"/>
                        </a:rPr>
                        <a:t>Explain how to correctly use tools and safely work in a lab.</a:t>
                      </a:r>
                    </a:p>
                  </a:txBody>
                  <a:tcPr marL="182880" marR="182880" anchor="ctr" horzOverflow="overflow">
                    <a:lnR w="12700" cap="flat" cmpd="sng" algn="ctr">
                      <a:solidFill>
                        <a:schemeClr val="tx1">
                          <a:lumMod val="50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Explain how to use, configure, and manage laptops and mobile devices.</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L w="12700" cap="flat" cmpd="sng" algn="ctr">
                      <a:solidFill>
                        <a:schemeClr val="tx1">
                          <a:lumMod val="50000"/>
                        </a:schemeClr>
                      </a:solidFill>
                      <a:prstDash val="solid"/>
                      <a:round/>
                      <a:headEnd type="none" w="med" len="med"/>
                      <a:tailEnd type="none" w="med" len="med"/>
                    </a:lnL>
                  </a:tcPr>
                </a:tc>
              </a:tr>
              <a:tr h="640080">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Install components to build, repair, or upgrade personal computers.</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R w="12700" cap="flat" cmpd="sng" algn="ctr">
                      <a:solidFill>
                        <a:schemeClr val="tx1">
                          <a:lumMod val="50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Explain how to configure, secure and troubleshoot mobile, OS X, and Linux operating systems.</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L w="12700" cap="flat" cmpd="sng" algn="ctr">
                      <a:solidFill>
                        <a:schemeClr val="tx1">
                          <a:lumMod val="50000"/>
                        </a:schemeClr>
                      </a:solidFill>
                      <a:prstDash val="solid"/>
                      <a:round/>
                      <a:headEnd type="none" w="med" len="med"/>
                      <a:tailEnd type="none" w="med" len="med"/>
                    </a:lnL>
                  </a:tcPr>
                </a:tc>
              </a:tr>
              <a:tr h="640080">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Explain how to perform preventive maintenance and troubleshooting on personal computers.</a:t>
                      </a:r>
                      <a:endParaRPr lang="en-US" sz="1400" kern="1200" dirty="0" smtClean="0">
                        <a:solidFill>
                          <a:schemeClr val="accent4">
                            <a:lumMod val="50000"/>
                          </a:schemeClr>
                        </a:solidFill>
                        <a:effectLst/>
                        <a:latin typeface="CiscoSansTT ExtraLight" panose="020B0303020201020303" pitchFamily="34" charset="0"/>
                        <a:ea typeface="+mn-ea"/>
                        <a:cs typeface="+mn-cs"/>
                      </a:endParaRPr>
                    </a:p>
                  </a:txBody>
                  <a:tcPr marL="182880" marR="182880" anchor="ctr" horzOverflow="overflow">
                    <a:lnR w="12700" cap="flat" cmpd="sng" algn="ctr">
                      <a:solidFill>
                        <a:schemeClr val="tx1">
                          <a:lumMod val="50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Install and share a printer to meet requirements.</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L w="12700" cap="flat" cmpd="sng" algn="ctr">
                      <a:solidFill>
                        <a:schemeClr val="tx1">
                          <a:lumMod val="50000"/>
                        </a:schemeClr>
                      </a:solidFill>
                      <a:prstDash val="solid"/>
                      <a:round/>
                      <a:headEnd type="none" w="med" len="med"/>
                      <a:tailEnd type="none" w="med" len="med"/>
                    </a:lnL>
                  </a:tcPr>
                </a:tc>
              </a:tr>
              <a:tr h="640080">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Install Windows operation systems.</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R w="12700" cap="flat" cmpd="sng" algn="ctr">
                      <a:solidFill>
                        <a:schemeClr val="tx1">
                          <a:lumMod val="50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Implement basic host, data, and network security.</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L w="12700" cap="flat" cmpd="sng" algn="ctr">
                      <a:solidFill>
                        <a:schemeClr val="tx1">
                          <a:lumMod val="50000"/>
                        </a:schemeClr>
                      </a:solidFill>
                      <a:prstDash val="solid"/>
                      <a:round/>
                      <a:headEnd type="none" w="med" len="med"/>
                      <a:tailEnd type="none" w="med" len="med"/>
                    </a:lnL>
                  </a:tcPr>
                </a:tc>
              </a:tr>
              <a:tr h="640080">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Perform management and maintenance of Windows operating systems.</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R w="12700" cap="flat" cmpd="sng" algn="ctr">
                      <a:solidFill>
                        <a:schemeClr val="tx1">
                          <a:lumMod val="50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ea typeface="+mn-ea"/>
                          <a:cs typeface="+mn-cs"/>
                        </a:rPr>
                        <a:t>Troubleshoot advanced hardware and software problems.</a:t>
                      </a:r>
                    </a:p>
                  </a:txBody>
                  <a:tcPr marL="182880" marR="182880" anchor="ctr" horzOverflow="overflow">
                    <a:lnL w="12700" cap="flat" cmpd="sng" algn="ctr">
                      <a:solidFill>
                        <a:schemeClr val="tx1">
                          <a:lumMod val="50000"/>
                        </a:schemeClr>
                      </a:solidFill>
                      <a:prstDash val="solid"/>
                      <a:round/>
                      <a:headEnd type="none" w="med" len="med"/>
                      <a:tailEnd type="none" w="med" len="med"/>
                    </a:lnL>
                  </a:tcPr>
                </a:tc>
              </a:tr>
              <a:tr h="640080">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Configure computers to communicate on a network.</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R w="12700" cap="flat" cmpd="sng" algn="ctr">
                      <a:solidFill>
                        <a:schemeClr val="tx1">
                          <a:lumMod val="50000"/>
                        </a:schemeClr>
                      </a:solidFill>
                      <a:prstDash val="solid"/>
                      <a:round/>
                      <a:headEnd type="none" w="med" len="med"/>
                      <a:tailEnd type="none" w="med" len="med"/>
                    </a:lnR>
                  </a:tcPr>
                </a:tc>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accent4">
                              <a:lumMod val="50000"/>
                            </a:schemeClr>
                          </a:solidFill>
                          <a:latin typeface="CiscoSansTT ExtraLight" panose="020B0303020201020303" pitchFamily="34" charset="0"/>
                        </a:rPr>
                        <a:t>Explain the roles and responsibilities of the IT professional.</a:t>
                      </a:r>
                      <a:endParaRPr lang="en-US" sz="1400" kern="1200" dirty="0" smtClean="0">
                        <a:solidFill>
                          <a:schemeClr val="accent4">
                            <a:lumMod val="50000"/>
                          </a:schemeClr>
                        </a:solidFill>
                        <a:latin typeface="CiscoSansTT ExtraLight" panose="020B0303020201020303" pitchFamily="34" charset="0"/>
                        <a:ea typeface="+mn-ea"/>
                        <a:cs typeface="+mn-cs"/>
                      </a:endParaRPr>
                    </a:p>
                  </a:txBody>
                  <a:tcPr marL="182880" marR="182880" anchor="ctr" horzOverflow="overflow">
                    <a:lnL w="12700" cap="flat" cmpd="sng" algn="ctr">
                      <a:solidFill>
                        <a:schemeClr val="tx1">
                          <a:lumMod val="50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95588816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AutoShape 11"/>
          <p:cNvSpPr>
            <a:spLocks noChangeArrowheads="1"/>
          </p:cNvSpPr>
          <p:nvPr/>
        </p:nvSpPr>
        <p:spPr bwMode="auto">
          <a:xfrm>
            <a:off x="1962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26633" name="Rectangle 19"/>
          <p:cNvSpPr>
            <a:spLocks noGrp="1" noChangeArrowheads="1"/>
          </p:cNvSpPr>
          <p:nvPr>
            <p:ph type="title"/>
          </p:nvPr>
        </p:nvSpPr>
        <p:spPr/>
        <p:txBody>
          <a:bodyPr/>
          <a:lstStyle/>
          <a:p>
            <a:r>
              <a:rPr lang="en-US" dirty="0" smtClean="0"/>
              <a:t>For More Information</a:t>
            </a:r>
          </a:p>
        </p:txBody>
      </p:sp>
      <p:sp>
        <p:nvSpPr>
          <p:cNvPr id="26634" name="Rectangle 20"/>
          <p:cNvSpPr>
            <a:spLocks noGrp="1" noChangeArrowheads="1"/>
          </p:cNvSpPr>
          <p:nvPr>
            <p:ph type="body" sz="quarter" idx="4294967295"/>
          </p:nvPr>
        </p:nvSpPr>
        <p:spPr>
          <a:xfrm>
            <a:off x="296560" y="1431112"/>
            <a:ext cx="11436350" cy="4648414"/>
          </a:xfrm>
        </p:spPr>
        <p:txBody>
          <a:bodyPr/>
          <a:lstStyle/>
          <a:p>
            <a:pPr eaLnBrk="1" hangingPunct="1"/>
            <a:r>
              <a:rPr lang="en-US" dirty="0" smtClean="0"/>
              <a:t>Latest documents are posted on the </a:t>
            </a:r>
            <a:r>
              <a:rPr lang="en-US" dirty="0" smtClean="0">
                <a:hlinkClick r:id="rId3"/>
              </a:rPr>
              <a:t>IT Essentials Resources</a:t>
            </a:r>
            <a:r>
              <a:rPr lang="en-US" dirty="0" smtClean="0"/>
              <a:t> page</a:t>
            </a:r>
            <a:endParaRPr lang="en-US" dirty="0" smtClean="0">
              <a:solidFill>
                <a:srgbClr val="FF0000"/>
              </a:solidFill>
            </a:endParaRPr>
          </a:p>
          <a:p>
            <a:pPr marL="692150" lvl="1" indent="-285750">
              <a:buFont typeface="Courier New" panose="02070309020205020404" pitchFamily="49" charset="0"/>
              <a:buChar char="o"/>
            </a:pPr>
            <a:r>
              <a:rPr lang="en-US" dirty="0" smtClean="0"/>
              <a:t>Scope and Sequence</a:t>
            </a:r>
          </a:p>
          <a:p>
            <a:pPr marL="692150" lvl="1" indent="-285750">
              <a:buFont typeface="Courier New" panose="02070309020205020404" pitchFamily="49" charset="0"/>
              <a:buChar char="o"/>
            </a:pPr>
            <a:r>
              <a:rPr lang="en-US" dirty="0" smtClean="0"/>
              <a:t>FAQs </a:t>
            </a:r>
          </a:p>
          <a:p>
            <a:pPr marL="692150" lvl="1" indent="-285750">
              <a:buFont typeface="Courier New" panose="02070309020205020404" pitchFamily="49" charset="0"/>
              <a:buChar char="o"/>
            </a:pPr>
            <a:r>
              <a:rPr lang="en-US" dirty="0" smtClean="0"/>
              <a:t>Datasheet </a:t>
            </a:r>
          </a:p>
          <a:p>
            <a:pPr marL="692150" lvl="1" indent="-285750">
              <a:buFont typeface="Courier New" panose="02070309020205020404" pitchFamily="49" charset="0"/>
              <a:buChar char="o"/>
            </a:pPr>
            <a:r>
              <a:rPr lang="en-US" dirty="0" smtClean="0"/>
              <a:t>At-A-Glance </a:t>
            </a:r>
          </a:p>
          <a:p>
            <a:pPr marL="692150" lvl="1" indent="-285750">
              <a:buFont typeface="Courier New" panose="02070309020205020404" pitchFamily="49" charset="0"/>
              <a:buChar char="o"/>
            </a:pPr>
            <a:r>
              <a:rPr lang="en-US" dirty="0" smtClean="0"/>
              <a:t>Overview Presentation</a:t>
            </a:r>
          </a:p>
          <a:p>
            <a:pPr marL="692150" lvl="1" indent="-285750">
              <a:buFont typeface="Courier New" panose="02070309020205020404" pitchFamily="49" charset="0"/>
              <a:buChar char="o"/>
            </a:pPr>
            <a:r>
              <a:rPr lang="en-US" dirty="0"/>
              <a:t>Release Notes </a:t>
            </a:r>
          </a:p>
          <a:p>
            <a:pPr eaLnBrk="1" hangingPunct="1"/>
            <a:endParaRPr lang="en-US" dirty="0" smtClean="0"/>
          </a:p>
          <a:p>
            <a:pPr eaLnBrk="1" hangingPunct="1"/>
            <a:r>
              <a:rPr lang="en-US" dirty="0" smtClean="0"/>
              <a:t>Visit </a:t>
            </a:r>
            <a:r>
              <a:rPr lang="en-US" dirty="0" smtClean="0">
                <a:hlinkClick r:id="rId4"/>
              </a:rPr>
              <a:t>CompTIA</a:t>
            </a:r>
            <a:r>
              <a:rPr lang="en-US" dirty="0" smtClean="0"/>
              <a:t> for A+ certification information</a:t>
            </a:r>
          </a:p>
        </p:txBody>
      </p:sp>
    </p:spTree>
    <p:extLst>
      <p:ext uri="{BB962C8B-B14F-4D97-AF65-F5344CB8AC3E}">
        <p14:creationId xmlns:p14="http://schemas.microsoft.com/office/powerpoint/2010/main" val="160154108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Equipment</a:t>
            </a:r>
            <a:endParaRPr lang="en-US" dirty="0"/>
          </a:p>
        </p:txBody>
      </p:sp>
    </p:spTree>
    <p:extLst>
      <p:ext uri="{BB962C8B-B14F-4D97-AF65-F5344CB8AC3E}">
        <p14:creationId xmlns:p14="http://schemas.microsoft.com/office/powerpoint/2010/main" val="29862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smtClean="0"/>
              <a:t>ITE 5.0 Equipment Requirements</a:t>
            </a:r>
          </a:p>
        </p:txBody>
      </p:sp>
      <p:sp>
        <p:nvSpPr>
          <p:cNvPr id="4" name="Text Placeholder 2"/>
          <p:cNvSpPr txBox="1">
            <a:spLocks/>
          </p:cNvSpPr>
          <p:nvPr/>
        </p:nvSpPr>
        <p:spPr>
          <a:xfrm>
            <a:off x="330060" y="1469602"/>
            <a:ext cx="11433118" cy="2133818"/>
          </a:xfrm>
          <a:prstGeom prst="rect">
            <a:avLst/>
          </a:prstGeom>
        </p:spPr>
        <p:txBody>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pPr>
            <a:r>
              <a:rPr lang="en-US" sz="1800" kern="0" dirty="0" smtClean="0">
                <a:latin typeface="CiscoSansTT ExtraLight" panose="020B0303020201020303" pitchFamily="34" charset="0"/>
                <a:cs typeface="Arial" pitchFamily="34" charset="0"/>
              </a:rPr>
              <a:t>Focuses on Microsoft Windows 7, Windows 8 and 8.1. Only one Microsoft operating system installation media is required to complete the curriculum labs.</a:t>
            </a:r>
          </a:p>
          <a:p>
            <a:pPr>
              <a:lnSpc>
                <a:spcPct val="100000"/>
              </a:lnSpc>
              <a:spcBef>
                <a:spcPts val="600"/>
              </a:spcBef>
            </a:pPr>
            <a:r>
              <a:rPr lang="en-US" sz="1800" dirty="0" smtClean="0">
                <a:latin typeface="CiscoSansTT ExtraLight" panose="020B0303020201020303" pitchFamily="34" charset="0"/>
              </a:rPr>
              <a:t>NDG NETLAB+ can be used to complete the majority of labs (available in April 2016)</a:t>
            </a:r>
            <a:r>
              <a:rPr lang="en-US" sz="1800" kern="0" dirty="0" smtClean="0">
                <a:latin typeface="CiscoSansTT ExtraLight" panose="020B0303020201020303" pitchFamily="34" charset="0"/>
                <a:cs typeface="Arial" pitchFamily="34" charset="0"/>
              </a:rPr>
              <a:t>.</a:t>
            </a:r>
            <a:endParaRPr lang="en-US" sz="1800" kern="0" dirty="0">
              <a:latin typeface="CiscoSansTT ExtraLight" panose="020B0303020201020303" pitchFamily="34" charset="0"/>
              <a:cs typeface="Arial" pitchFamily="34" charset="0"/>
            </a:endParaRPr>
          </a:p>
        </p:txBody>
      </p:sp>
      <p:sp>
        <p:nvSpPr>
          <p:cNvPr id="5" name="Rounded Rectangle 4"/>
          <p:cNvSpPr/>
          <p:nvPr/>
        </p:nvSpPr>
        <p:spPr>
          <a:xfrm>
            <a:off x="443484" y="2548891"/>
            <a:ext cx="11319695" cy="3731358"/>
          </a:xfrm>
          <a:prstGeom prst="roundRect">
            <a:avLst/>
          </a:prstGeom>
          <a:gradFill flip="none" rotWithShape="1">
            <a:gsLst>
              <a:gs pos="0">
                <a:srgbClr val="9EC5E6"/>
              </a:gs>
              <a:gs pos="74000">
                <a:schemeClr val="accent4">
                  <a:tint val="15000"/>
                  <a:satMod val="350000"/>
                </a:schemeClr>
              </a:gs>
            </a:gsLst>
            <a:lin ang="189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iscoSansTT ExtraLight" panose="020B0303020201020303" pitchFamily="34" charset="0"/>
            </a:endParaRPr>
          </a:p>
        </p:txBody>
      </p:sp>
      <p:sp>
        <p:nvSpPr>
          <p:cNvPr id="6" name="Rectangle 5"/>
          <p:cNvSpPr/>
          <p:nvPr/>
        </p:nvSpPr>
        <p:spPr>
          <a:xfrm>
            <a:off x="702495" y="2748934"/>
            <a:ext cx="5316014" cy="3357329"/>
          </a:xfrm>
          <a:prstGeom prst="rect">
            <a:avLst/>
          </a:prstGeom>
        </p:spPr>
        <p:txBody>
          <a:bodyPr wrap="square">
            <a:spAutoFit/>
          </a:bodyPr>
          <a:lstStyle/>
          <a:p>
            <a:pPr>
              <a:spcAft>
                <a:spcPts val="500"/>
              </a:spcAft>
            </a:pPr>
            <a:r>
              <a:rPr lang="en-US" sz="1400" dirty="0">
                <a:solidFill>
                  <a:srgbClr val="435153"/>
                </a:solidFill>
                <a:latin typeface="CiscoSansTT ExtraLight" panose="020B0303020201020303" pitchFamily="34" charset="0"/>
                <a:cs typeface="Arial" pitchFamily="34" charset="0"/>
              </a:rPr>
              <a:t>Minimum Requirements</a:t>
            </a:r>
          </a:p>
          <a:p>
            <a:pPr>
              <a:spcAft>
                <a:spcPts val="600"/>
              </a:spcAft>
            </a:pPr>
            <a:r>
              <a:rPr lang="en-US" sz="1400" b="1" dirty="0">
                <a:solidFill>
                  <a:srgbClr val="435153"/>
                </a:solidFill>
                <a:latin typeface="CiscoSansTT ExtraLight" panose="020B0303020201020303" pitchFamily="34" charset="0"/>
                <a:cs typeface="Arial" pitchFamily="34" charset="0"/>
              </a:rPr>
              <a:t>Curriculum requirements:</a:t>
            </a:r>
            <a:r>
              <a:rPr lang="en-US" sz="1200" b="1" dirty="0">
                <a:solidFill>
                  <a:srgbClr val="435153"/>
                </a:solidFill>
                <a:latin typeface="CiscoSansTT ExtraLight" panose="020B0303020201020303" pitchFamily="34" charset="0"/>
                <a:cs typeface="Arial" pitchFamily="34" charset="0"/>
              </a:rPr>
              <a:t/>
            </a:r>
            <a:br>
              <a:rPr lang="en-US" sz="1200" b="1" dirty="0">
                <a:solidFill>
                  <a:srgbClr val="435153"/>
                </a:solidFill>
                <a:latin typeface="CiscoSansTT ExtraLight" panose="020B0303020201020303" pitchFamily="34" charset="0"/>
                <a:cs typeface="Arial" pitchFamily="34" charset="0"/>
              </a:rPr>
            </a:br>
            <a:r>
              <a:rPr lang="en-US" sz="1200" dirty="0">
                <a:solidFill>
                  <a:srgbClr val="435153"/>
                </a:solidFill>
                <a:latin typeface="CiscoSansTT ExtraLight" panose="020B0303020201020303" pitchFamily="34" charset="0"/>
                <a:cs typeface="Arial" pitchFamily="34" charset="0"/>
              </a:rPr>
              <a:t>Ratio of one Lab PC per student</a:t>
            </a:r>
            <a:br>
              <a:rPr lang="en-US" sz="1200" dirty="0">
                <a:solidFill>
                  <a:srgbClr val="435153"/>
                </a:solidFill>
                <a:latin typeface="CiscoSansTT ExtraLight" panose="020B0303020201020303" pitchFamily="34" charset="0"/>
                <a:cs typeface="Arial" pitchFamily="34" charset="0"/>
              </a:rPr>
            </a:br>
            <a:endParaRPr lang="en-US" sz="1200" dirty="0">
              <a:solidFill>
                <a:srgbClr val="435153"/>
              </a:solidFill>
              <a:latin typeface="CiscoSansTT ExtraLight" panose="020B0303020201020303" pitchFamily="34" charset="0"/>
              <a:cs typeface="Arial" pitchFamily="34" charset="0"/>
            </a:endParaRPr>
          </a:p>
          <a:p>
            <a:pPr>
              <a:spcAft>
                <a:spcPts val="600"/>
              </a:spcAft>
            </a:pPr>
            <a:r>
              <a:rPr lang="en-US" sz="1400" b="1" dirty="0">
                <a:solidFill>
                  <a:srgbClr val="435153"/>
                </a:solidFill>
                <a:latin typeface="CiscoSansTT ExtraLight" panose="020B0303020201020303" pitchFamily="34" charset="0"/>
                <a:cs typeface="Arial" pitchFamily="34" charset="0"/>
              </a:rPr>
              <a:t>Lab PC Hardware Requirements:</a:t>
            </a:r>
            <a:r>
              <a:rPr lang="en-US" sz="1200" b="1" i="1" dirty="0">
                <a:solidFill>
                  <a:srgbClr val="435153"/>
                </a:solidFill>
                <a:latin typeface="CiscoSansTT ExtraLight" panose="020B0303020201020303" pitchFamily="34" charset="0"/>
                <a:cs typeface="Arial" pitchFamily="34" charset="0"/>
              </a:rPr>
              <a:t/>
            </a:r>
            <a:br>
              <a:rPr lang="en-US" sz="1200" b="1" i="1" dirty="0">
                <a:solidFill>
                  <a:srgbClr val="435153"/>
                </a:solidFill>
                <a:latin typeface="CiscoSansTT ExtraLight" panose="020B0303020201020303" pitchFamily="34" charset="0"/>
                <a:cs typeface="Arial" pitchFamily="34" charset="0"/>
              </a:rPr>
            </a:br>
            <a:r>
              <a:rPr lang="en-US" sz="1200" dirty="0">
                <a:solidFill>
                  <a:srgbClr val="435153"/>
                </a:solidFill>
                <a:latin typeface="CiscoSansTT ExtraLight" panose="020B0303020201020303" pitchFamily="34" charset="0"/>
                <a:cs typeface="Arial" pitchFamily="34" charset="0"/>
              </a:rPr>
              <a:t>1 PC Case with 300W power supply</a:t>
            </a:r>
            <a:br>
              <a:rPr lang="en-US" sz="1200" dirty="0">
                <a:solidFill>
                  <a:srgbClr val="435153"/>
                </a:solidFill>
                <a:latin typeface="CiscoSansTT ExtraLight" panose="020B0303020201020303" pitchFamily="34" charset="0"/>
                <a:cs typeface="Arial" pitchFamily="34" charset="0"/>
              </a:rPr>
            </a:br>
            <a:r>
              <a:rPr lang="en-US" sz="1200" dirty="0">
                <a:solidFill>
                  <a:srgbClr val="435153"/>
                </a:solidFill>
                <a:latin typeface="CiscoSansTT ExtraLight" panose="020B0303020201020303" pitchFamily="34" charset="0"/>
                <a:cs typeface="Arial" pitchFamily="34" charset="0"/>
              </a:rPr>
              <a:t>Intel or AMD CPU, 1 gigahertz (GHz) or faster with support for PAE, NX, and SSE2</a:t>
            </a:r>
            <a:br>
              <a:rPr lang="en-US" sz="1200" dirty="0">
                <a:solidFill>
                  <a:srgbClr val="435153"/>
                </a:solidFill>
                <a:latin typeface="CiscoSansTT ExtraLight" panose="020B0303020201020303" pitchFamily="34" charset="0"/>
                <a:cs typeface="Arial" pitchFamily="34" charset="0"/>
              </a:rPr>
            </a:br>
            <a:r>
              <a:rPr lang="en-US" sz="1200" dirty="0">
                <a:solidFill>
                  <a:srgbClr val="435153"/>
                </a:solidFill>
                <a:latin typeface="CiscoSansTT ExtraLight" panose="020B0303020201020303" pitchFamily="34" charset="0"/>
                <a:cs typeface="Arial" pitchFamily="34" charset="0"/>
              </a:rPr>
              <a:t>1 gigabyte (GB) RAM (32-bit) or 4 GB RAM (64-bit) (2 X 1GB or 2 X 2GB suggested)</a:t>
            </a:r>
            <a:br>
              <a:rPr lang="en-US" sz="1200" dirty="0">
                <a:solidFill>
                  <a:srgbClr val="435153"/>
                </a:solidFill>
                <a:latin typeface="CiscoSansTT ExtraLight" panose="020B0303020201020303" pitchFamily="34" charset="0"/>
                <a:cs typeface="Arial" pitchFamily="34" charset="0"/>
              </a:rPr>
            </a:br>
            <a:r>
              <a:rPr lang="en-US" sz="1200" dirty="0">
                <a:solidFill>
                  <a:srgbClr val="435153"/>
                </a:solidFill>
                <a:latin typeface="CiscoSansTT ExtraLight" panose="020B0303020201020303" pitchFamily="34" charset="0"/>
                <a:cs typeface="Arial" pitchFamily="34" charset="0"/>
              </a:rPr>
              <a:t>60 GB hard drive (minimum); 80 GB or more (recommended)</a:t>
            </a:r>
            <a:br>
              <a:rPr lang="en-US" sz="1200" dirty="0">
                <a:solidFill>
                  <a:srgbClr val="435153"/>
                </a:solidFill>
                <a:latin typeface="CiscoSansTT ExtraLight" panose="020B0303020201020303" pitchFamily="34" charset="0"/>
                <a:cs typeface="Arial" pitchFamily="34" charset="0"/>
              </a:rPr>
            </a:br>
            <a:r>
              <a:rPr lang="nn-NO" sz="1200" dirty="0">
                <a:solidFill>
                  <a:srgbClr val="435153"/>
                </a:solidFill>
                <a:latin typeface="CiscoSansTT ExtraLight" panose="020B0303020201020303" pitchFamily="34" charset="0"/>
                <a:cs typeface="Arial" pitchFamily="34" charset="0"/>
              </a:rPr>
              <a:t>1 DVD-ROM (minimum), DVDR, or BD/BDR</a:t>
            </a:r>
            <a:br>
              <a:rPr lang="nn-NO" sz="1200" dirty="0">
                <a:solidFill>
                  <a:srgbClr val="435153"/>
                </a:solidFill>
                <a:latin typeface="CiscoSansTT ExtraLight" panose="020B0303020201020303" pitchFamily="34" charset="0"/>
                <a:cs typeface="Arial" pitchFamily="34" charset="0"/>
              </a:rPr>
            </a:br>
            <a:r>
              <a:rPr lang="en-US" sz="1200" dirty="0">
                <a:solidFill>
                  <a:srgbClr val="435153"/>
                </a:solidFill>
                <a:latin typeface="CiscoSansTT ExtraLight" panose="020B0303020201020303" pitchFamily="34" charset="0"/>
                <a:cs typeface="Arial" pitchFamily="34" charset="0"/>
              </a:rPr>
              <a:t>1 PCI, </a:t>
            </a:r>
            <a:r>
              <a:rPr lang="en-US" sz="1200" dirty="0" err="1">
                <a:solidFill>
                  <a:srgbClr val="435153"/>
                </a:solidFill>
                <a:latin typeface="CiscoSansTT ExtraLight" panose="020B0303020201020303" pitchFamily="34" charset="0"/>
                <a:cs typeface="Arial" pitchFamily="34" charset="0"/>
              </a:rPr>
              <a:t>PCIe</a:t>
            </a:r>
            <a:r>
              <a:rPr lang="en-US" sz="1200" dirty="0">
                <a:solidFill>
                  <a:srgbClr val="435153"/>
                </a:solidFill>
                <a:latin typeface="CiscoSansTT ExtraLight" panose="020B0303020201020303" pitchFamily="34" charset="0"/>
                <a:cs typeface="Arial" pitchFamily="34" charset="0"/>
              </a:rPr>
              <a:t> (recommended), or AGP video card</a:t>
            </a:r>
            <a:endParaRPr lang="en-US" sz="1200" i="1" dirty="0">
              <a:solidFill>
                <a:srgbClr val="435153"/>
              </a:solidFill>
              <a:latin typeface="CiscoSansTT ExtraLight" panose="020B0303020201020303" pitchFamily="34" charset="0"/>
              <a:cs typeface="Arial" pitchFamily="34" charset="0"/>
            </a:endParaRPr>
          </a:p>
          <a:p>
            <a:r>
              <a:rPr lang="en-US" sz="1200" i="1" dirty="0">
                <a:solidFill>
                  <a:srgbClr val="435153"/>
                </a:solidFill>
                <a:latin typeface="CiscoSansTT ExtraLight" panose="020B0303020201020303" pitchFamily="34" charset="0"/>
                <a:cs typeface="Arial" pitchFamily="34" charset="0"/>
              </a:rPr>
              <a:t>Detailed equipment information is available in the Instructor Lab </a:t>
            </a:r>
            <a:r>
              <a:rPr lang="en-US" sz="1200" i="1" dirty="0" smtClean="0">
                <a:solidFill>
                  <a:srgbClr val="435153"/>
                </a:solidFill>
                <a:latin typeface="CiscoSansTT ExtraLight" panose="020B0303020201020303" pitchFamily="34" charset="0"/>
                <a:cs typeface="Arial" pitchFamily="34" charset="0"/>
              </a:rPr>
              <a:t>source files and </a:t>
            </a:r>
            <a:r>
              <a:rPr lang="en-US" sz="1200" i="1" dirty="0">
                <a:solidFill>
                  <a:srgbClr val="435153"/>
                </a:solidFill>
                <a:latin typeface="CiscoSansTT ExtraLight" panose="020B0303020201020303" pitchFamily="34" charset="0"/>
                <a:cs typeface="Arial" pitchFamily="34" charset="0"/>
              </a:rPr>
              <a:t>the ITE Equipment List located in the IT Essentials resources folder on </a:t>
            </a:r>
            <a:r>
              <a:rPr lang="en-US" sz="1200" i="1" dirty="0" smtClean="0">
                <a:solidFill>
                  <a:srgbClr val="435153"/>
                </a:solidFill>
                <a:latin typeface="CiscoSansTT ExtraLight" panose="020B0303020201020303" pitchFamily="34" charset="0"/>
                <a:cs typeface="Arial" pitchFamily="34" charset="0"/>
                <a:hlinkClick r:id="rId3"/>
              </a:rPr>
              <a:t>netacad.com</a:t>
            </a:r>
            <a:endParaRPr lang="en-US" sz="1200" i="1" dirty="0" smtClean="0">
              <a:solidFill>
                <a:srgbClr val="435153"/>
              </a:solidFill>
              <a:latin typeface="CiscoSansTT ExtraLight" panose="020B0303020201020303" pitchFamily="34" charset="0"/>
              <a:cs typeface="Arial" pitchFamily="34" charset="0"/>
            </a:endParaRPr>
          </a:p>
        </p:txBody>
      </p:sp>
      <p:sp>
        <p:nvSpPr>
          <p:cNvPr id="7" name="Rectangle 6"/>
          <p:cNvSpPr/>
          <p:nvPr/>
        </p:nvSpPr>
        <p:spPr>
          <a:xfrm>
            <a:off x="6277522" y="2748933"/>
            <a:ext cx="5479089" cy="2893100"/>
          </a:xfrm>
          <a:prstGeom prst="rect">
            <a:avLst/>
          </a:prstGeom>
        </p:spPr>
        <p:txBody>
          <a:bodyPr wrap="square">
            <a:spAutoFit/>
          </a:bodyPr>
          <a:lstStyle/>
          <a:p>
            <a:pPr>
              <a:spcAft>
                <a:spcPts val="600"/>
              </a:spcAft>
            </a:pPr>
            <a:r>
              <a:rPr lang="en-US" sz="1400" b="1" dirty="0">
                <a:solidFill>
                  <a:srgbClr val="435153"/>
                </a:solidFill>
                <a:latin typeface="CiscoSansTT ExtraLight" panose="020B0303020201020303" pitchFamily="34" charset="0"/>
                <a:cs typeface="Arial" pitchFamily="34" charset="0"/>
              </a:rPr>
              <a:t>Lab PC Repair Tools</a:t>
            </a:r>
          </a:p>
          <a:p>
            <a:r>
              <a:rPr lang="en-US" sz="1200" dirty="0">
                <a:solidFill>
                  <a:srgbClr val="435153"/>
                </a:solidFill>
                <a:latin typeface="CiscoSansTT ExtraLight" panose="020B0303020201020303" pitchFamily="34" charset="0"/>
                <a:cs typeface="Arial" pitchFamily="34" charset="0"/>
              </a:rPr>
              <a:t>• Phillips and Flathead screwdriver</a:t>
            </a:r>
          </a:p>
          <a:p>
            <a:r>
              <a:rPr lang="en-US" sz="1200" dirty="0">
                <a:solidFill>
                  <a:srgbClr val="435153"/>
                </a:solidFill>
                <a:latin typeface="CiscoSansTT ExtraLight" panose="020B0303020201020303" pitchFamily="34" charset="0"/>
                <a:cs typeface="Arial" pitchFamily="34" charset="0"/>
              </a:rPr>
              <a:t>• Electrostatic discharge (ESD) wrist strap and cord</a:t>
            </a:r>
          </a:p>
          <a:p>
            <a:r>
              <a:rPr lang="en-US" sz="1200" dirty="0">
                <a:solidFill>
                  <a:srgbClr val="435153"/>
                </a:solidFill>
                <a:latin typeface="CiscoSansTT ExtraLight" panose="020B0303020201020303" pitchFamily="34" charset="0"/>
                <a:cs typeface="Arial" pitchFamily="34" charset="0"/>
              </a:rPr>
              <a:t>• Safety glasses, Lint-free cloth and a Flashlight</a:t>
            </a:r>
          </a:p>
          <a:p>
            <a:r>
              <a:rPr lang="en-US" sz="1200" dirty="0">
                <a:solidFill>
                  <a:srgbClr val="435153"/>
                </a:solidFill>
                <a:latin typeface="CiscoSansTT ExtraLight" panose="020B0303020201020303" pitchFamily="34" charset="0"/>
                <a:cs typeface="Arial" pitchFamily="34" charset="0"/>
              </a:rPr>
              <a:t>• Thermal compound</a:t>
            </a:r>
          </a:p>
          <a:p>
            <a:r>
              <a:rPr lang="en-US" sz="1200" dirty="0">
                <a:solidFill>
                  <a:srgbClr val="435153"/>
                </a:solidFill>
                <a:latin typeface="CiscoSansTT ExtraLight" panose="020B0303020201020303" pitchFamily="34" charset="0"/>
                <a:cs typeface="Arial" pitchFamily="34" charset="0"/>
              </a:rPr>
              <a:t>• Wire cutters, RJ-45 Crimpers, Cable strippers and a modular cable tester</a:t>
            </a:r>
          </a:p>
          <a:p>
            <a:endParaRPr lang="en-US" sz="1200" dirty="0">
              <a:solidFill>
                <a:srgbClr val="435153"/>
              </a:solidFill>
              <a:latin typeface="CiscoSansTT ExtraLight" panose="020B0303020201020303" pitchFamily="34" charset="0"/>
              <a:cs typeface="Arial" pitchFamily="34" charset="0"/>
            </a:endParaRPr>
          </a:p>
          <a:p>
            <a:pPr>
              <a:spcAft>
                <a:spcPts val="600"/>
              </a:spcAft>
            </a:pPr>
            <a:r>
              <a:rPr lang="en-US" sz="1400" b="1" dirty="0">
                <a:solidFill>
                  <a:srgbClr val="435153"/>
                </a:solidFill>
                <a:latin typeface="CiscoSansTT ExtraLight" panose="020B0303020201020303" pitchFamily="34" charset="0"/>
                <a:cs typeface="Arial" pitchFamily="34" charset="0"/>
              </a:rPr>
              <a:t>Additional Required Lab Equipment</a:t>
            </a:r>
          </a:p>
          <a:p>
            <a:r>
              <a:rPr lang="en-US" sz="1200" dirty="0">
                <a:solidFill>
                  <a:srgbClr val="435153"/>
                </a:solidFill>
                <a:latin typeface="CiscoSansTT ExtraLight" panose="020B0303020201020303" pitchFamily="34" charset="0"/>
                <a:cs typeface="Arial" pitchFamily="34" charset="0"/>
              </a:rPr>
              <a:t>• 1 Internet connection for Internet searches and driver downloads</a:t>
            </a:r>
          </a:p>
          <a:p>
            <a:r>
              <a:rPr lang="en-US" sz="1200" dirty="0">
                <a:solidFill>
                  <a:srgbClr val="435153"/>
                </a:solidFill>
                <a:latin typeface="CiscoSansTT ExtraLight" panose="020B0303020201020303" pitchFamily="34" charset="0"/>
                <a:cs typeface="Arial" pitchFamily="34" charset="0"/>
              </a:rPr>
              <a:t>• 1 printer or integrated printer/scanner/copier for the class to share</a:t>
            </a:r>
          </a:p>
          <a:p>
            <a:r>
              <a:rPr lang="en-US" sz="1200" dirty="0">
                <a:solidFill>
                  <a:srgbClr val="435153"/>
                </a:solidFill>
                <a:latin typeface="CiscoSansTT ExtraLight" panose="020B0303020201020303" pitchFamily="34" charset="0"/>
                <a:cs typeface="Arial" pitchFamily="34" charset="0"/>
              </a:rPr>
              <a:t>• 1 wireless router with WPA2 support for the class to share</a:t>
            </a:r>
          </a:p>
          <a:p>
            <a:r>
              <a:rPr lang="en-US" sz="1200" dirty="0">
                <a:solidFill>
                  <a:srgbClr val="435153"/>
                </a:solidFill>
                <a:latin typeface="CiscoSansTT ExtraLight" panose="020B0303020201020303" pitchFamily="34" charset="0"/>
                <a:cs typeface="Arial" pitchFamily="34" charset="0"/>
              </a:rPr>
              <a:t>• 2 Wireless network adapters (compatible with the above wireless router) for the class to share</a:t>
            </a:r>
          </a:p>
          <a:p>
            <a:r>
              <a:rPr lang="en-US" sz="1200" dirty="0">
                <a:solidFill>
                  <a:srgbClr val="435153"/>
                </a:solidFill>
                <a:latin typeface="CiscoSansTT ExtraLight" panose="020B0303020201020303" pitchFamily="34" charset="0"/>
                <a:cs typeface="Arial" pitchFamily="34" charset="0"/>
              </a:rPr>
              <a:t>• Various USB flash drives for moving files between computers in the labs.</a:t>
            </a:r>
          </a:p>
        </p:txBody>
      </p:sp>
    </p:spTree>
    <p:extLst>
      <p:ext uri="{BB962C8B-B14F-4D97-AF65-F5344CB8AC3E}">
        <p14:creationId xmlns:p14="http://schemas.microsoft.com/office/powerpoint/2010/main" val="314498345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smtClean="0"/>
              <a:t>Contents</a:t>
            </a:r>
          </a:p>
        </p:txBody>
      </p:sp>
      <p:pic>
        <p:nvPicPr>
          <p:cNvPr id="65" name="Picture 64"/>
          <p:cNvPicPr>
            <a:picLocks noChangeAspect="1"/>
          </p:cNvPicPr>
          <p:nvPr/>
        </p:nvPicPr>
        <p:blipFill>
          <a:blip r:embed="rId3"/>
          <a:stretch>
            <a:fillRect/>
          </a:stretch>
        </p:blipFill>
        <p:spPr>
          <a:xfrm>
            <a:off x="6794438" y="1483444"/>
            <a:ext cx="4428733" cy="4152309"/>
          </a:xfrm>
          <a:prstGeom prst="ellipse">
            <a:avLst/>
          </a:prstGeom>
          <a:ln>
            <a:noFill/>
          </a:ln>
          <a:effectLst>
            <a:softEdge rad="112500"/>
          </a:effectLst>
        </p:spPr>
      </p:pic>
      <p:graphicFrame>
        <p:nvGraphicFramePr>
          <p:cNvPr id="5" name="Diagram 4"/>
          <p:cNvGraphicFramePr/>
          <p:nvPr>
            <p:extLst>
              <p:ext uri="{D42A27DB-BD31-4B8C-83A1-F6EECF244321}">
                <p14:modId xmlns:p14="http://schemas.microsoft.com/office/powerpoint/2010/main" val="1218031391"/>
              </p:ext>
            </p:extLst>
          </p:nvPr>
        </p:nvGraphicFramePr>
        <p:xfrm>
          <a:off x="1138124" y="1483445"/>
          <a:ext cx="4914333" cy="3861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084948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smtClean="0"/>
              <a:t>Typical Lab Layout</a:t>
            </a:r>
          </a:p>
        </p:txBody>
      </p:sp>
      <p:sp>
        <p:nvSpPr>
          <p:cNvPr id="2" name="Rectangle 3"/>
          <p:cNvSpPr>
            <a:spLocks noGrp="1" noChangeArrowheads="1"/>
          </p:cNvSpPr>
          <p:nvPr>
            <p:ph type="body" idx="4294967295"/>
          </p:nvPr>
        </p:nvSpPr>
        <p:spPr>
          <a:xfrm>
            <a:off x="306270" y="1305127"/>
            <a:ext cx="10987806" cy="2890837"/>
          </a:xfrm>
        </p:spPr>
        <p:txBody>
          <a:bodyPr/>
          <a:lstStyle/>
          <a:p>
            <a:pPr>
              <a:spcBef>
                <a:spcPts val="0"/>
              </a:spcBef>
              <a:spcAft>
                <a:spcPts val="1000"/>
              </a:spcAft>
              <a:defRPr/>
            </a:pPr>
            <a:r>
              <a:rPr lang="en-US" dirty="0" smtClean="0">
                <a:latin typeface="CiscoSansTT ExtraLight" panose="020B0303020201020303" pitchFamily="34" charset="0"/>
              </a:rPr>
              <a:t>Lab size of 12-15 students for hands-on lab activities</a:t>
            </a:r>
          </a:p>
          <a:p>
            <a:pPr lvl="1">
              <a:spcBef>
                <a:spcPts val="0"/>
              </a:spcBef>
              <a:spcAft>
                <a:spcPts val="1000"/>
              </a:spcAft>
              <a:defRPr/>
            </a:pPr>
            <a:r>
              <a:rPr lang="en-US" dirty="0" smtClean="0">
                <a:latin typeface="CiscoSansTT ExtraLight" panose="020B0303020201020303" pitchFamily="34" charset="0"/>
              </a:rPr>
              <a:t>Recommend ratio of 1 Lab PC per student</a:t>
            </a:r>
          </a:p>
          <a:p>
            <a:pPr>
              <a:spcBef>
                <a:spcPts val="0"/>
              </a:spcBef>
              <a:spcAft>
                <a:spcPts val="1000"/>
              </a:spcAft>
              <a:defRPr/>
            </a:pPr>
            <a:r>
              <a:rPr lang="en-US" dirty="0" smtClean="0">
                <a:latin typeface="CiscoSansTT ExtraLight" panose="020B0303020201020303" pitchFamily="34" charset="0"/>
              </a:rPr>
              <a:t>Some lab activities require the student Lab PCs to be connected to a local network</a:t>
            </a:r>
          </a:p>
          <a:p>
            <a:pPr>
              <a:spcBef>
                <a:spcPts val="0"/>
              </a:spcBef>
              <a:spcAft>
                <a:spcPts val="1000"/>
              </a:spcAft>
              <a:defRPr/>
            </a:pPr>
            <a:r>
              <a:rPr lang="en-US" dirty="0" smtClean="0">
                <a:latin typeface="CiscoSansTT ExtraLight" panose="020B0303020201020303" pitchFamily="34" charset="0"/>
              </a:rPr>
              <a:t>2 instructor workstations</a:t>
            </a:r>
          </a:p>
          <a:p>
            <a:pPr lvl="1">
              <a:spcBef>
                <a:spcPts val="0"/>
              </a:spcBef>
              <a:spcAft>
                <a:spcPts val="1000"/>
              </a:spcAft>
              <a:defRPr/>
            </a:pPr>
            <a:r>
              <a:rPr lang="en-US" dirty="0" smtClean="0">
                <a:latin typeface="CiscoSansTT ExtraLight" panose="020B0303020201020303" pitchFamily="34" charset="0"/>
              </a:rPr>
              <a:t>1 connected to Internet to search for and download files</a:t>
            </a:r>
          </a:p>
          <a:p>
            <a:pPr lvl="1">
              <a:spcBef>
                <a:spcPts val="0"/>
              </a:spcBef>
              <a:spcAft>
                <a:spcPts val="1000"/>
              </a:spcAft>
              <a:defRPr/>
            </a:pPr>
            <a:r>
              <a:rPr lang="en-US" dirty="0" smtClean="0">
                <a:latin typeface="CiscoSansTT ExtraLight" panose="020B0303020201020303" pitchFamily="34" charset="0"/>
              </a:rPr>
              <a:t>Other instructor workstation used for hands-on lab demonstrations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2300" y="4392046"/>
            <a:ext cx="8435041" cy="1919106"/>
          </a:xfrm>
          <a:prstGeom prst="rect">
            <a:avLst/>
          </a:prstGeom>
        </p:spPr>
      </p:pic>
    </p:spTree>
    <p:extLst>
      <p:ext uri="{BB962C8B-B14F-4D97-AF65-F5344CB8AC3E}">
        <p14:creationId xmlns:p14="http://schemas.microsoft.com/office/powerpoint/2010/main" val="371995790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Instructor Training</a:t>
            </a:r>
            <a:endParaRPr lang="en-US" dirty="0"/>
          </a:p>
        </p:txBody>
      </p:sp>
    </p:spTree>
    <p:extLst>
      <p:ext uri="{BB962C8B-B14F-4D97-AF65-F5344CB8AC3E}">
        <p14:creationId xmlns:p14="http://schemas.microsoft.com/office/powerpoint/2010/main" val="29862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511629" y="1465730"/>
            <a:ext cx="11246455" cy="4719918"/>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32776" name="AutoShape 11"/>
          <p:cNvSpPr>
            <a:spLocks noChangeArrowheads="1"/>
          </p:cNvSpPr>
          <p:nvPr/>
        </p:nvSpPr>
        <p:spPr bwMode="auto">
          <a:xfrm>
            <a:off x="683441" y="1577788"/>
            <a:ext cx="10866531" cy="3694113"/>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32779" name="Rectangle 45"/>
          <p:cNvSpPr>
            <a:spLocks noGrp="1" noChangeArrowheads="1"/>
          </p:cNvSpPr>
          <p:nvPr>
            <p:ph type="title"/>
          </p:nvPr>
        </p:nvSpPr>
        <p:spPr/>
        <p:txBody>
          <a:bodyPr/>
          <a:lstStyle/>
          <a:p>
            <a:r>
              <a:rPr lang="en-US" dirty="0" smtClean="0"/>
              <a:t>ITE 6.0 Instructor Training Requirements</a:t>
            </a:r>
          </a:p>
        </p:txBody>
      </p:sp>
      <p:sp>
        <p:nvSpPr>
          <p:cNvPr id="32780" name="Rectangle 46"/>
          <p:cNvSpPr>
            <a:spLocks noGrp="1" noChangeArrowheads="1"/>
          </p:cNvSpPr>
          <p:nvPr>
            <p:ph type="body" idx="4294967295"/>
          </p:nvPr>
        </p:nvSpPr>
        <p:spPr>
          <a:xfrm>
            <a:off x="727266" y="1577788"/>
            <a:ext cx="10926762" cy="4702175"/>
          </a:xfrm>
        </p:spPr>
        <p:txBody>
          <a:bodyPr/>
          <a:lstStyle/>
          <a:p>
            <a:pPr eaLnBrk="1" hangingPunct="1">
              <a:lnSpc>
                <a:spcPct val="90000"/>
              </a:lnSpc>
              <a:spcBef>
                <a:spcPct val="20000"/>
              </a:spcBef>
            </a:pPr>
            <a:r>
              <a:rPr lang="en-US" dirty="0" smtClean="0"/>
              <a:t>ITE 5.0 instructors</a:t>
            </a:r>
          </a:p>
          <a:p>
            <a:pPr lvl="1">
              <a:defRPr/>
            </a:pPr>
            <a:r>
              <a:rPr lang="en-US" dirty="0"/>
              <a:t>No instructor training required</a:t>
            </a:r>
          </a:p>
          <a:p>
            <a:pPr lvl="1">
              <a:defRPr/>
            </a:pPr>
            <a:r>
              <a:rPr lang="en-US" dirty="0"/>
              <a:t>Review of instructor resources recommended</a:t>
            </a:r>
          </a:p>
          <a:p>
            <a:pPr>
              <a:lnSpc>
                <a:spcPct val="90000"/>
              </a:lnSpc>
              <a:spcBef>
                <a:spcPts val="1200"/>
              </a:spcBef>
            </a:pPr>
            <a:r>
              <a:rPr lang="en-US" dirty="0" smtClean="0"/>
              <a:t>New ITE instructors </a:t>
            </a:r>
          </a:p>
          <a:p>
            <a:pPr lvl="1">
              <a:lnSpc>
                <a:spcPct val="90000"/>
              </a:lnSpc>
              <a:spcBef>
                <a:spcPts val="1200"/>
              </a:spcBef>
            </a:pPr>
            <a:r>
              <a:rPr lang="en-US" dirty="0" smtClean="0"/>
              <a:t>Required to complete training through an Instructor Training Center (ITC)</a:t>
            </a:r>
          </a:p>
          <a:p>
            <a:pPr lvl="1">
              <a:lnSpc>
                <a:spcPct val="90000"/>
              </a:lnSpc>
              <a:spcBef>
                <a:spcPts val="1200"/>
              </a:spcBef>
            </a:pPr>
            <a:r>
              <a:rPr lang="en-US" dirty="0" smtClean="0"/>
              <a:t>Must successfully pass skills-based assessment</a:t>
            </a:r>
            <a:endParaRPr lang="en-US" dirty="0"/>
          </a:p>
          <a:p>
            <a:pPr lvl="1">
              <a:defRPr/>
            </a:pPr>
            <a:r>
              <a:rPr lang="en-US" dirty="0"/>
              <a:t>Instructor Fast Track </a:t>
            </a:r>
            <a:r>
              <a:rPr lang="en-US" dirty="0" smtClean="0"/>
              <a:t>option available to </a:t>
            </a:r>
            <a:r>
              <a:rPr lang="en-US" dirty="0"/>
              <a:t>those with prior subject matter </a:t>
            </a:r>
            <a:r>
              <a:rPr lang="en-US" dirty="0" smtClean="0"/>
              <a:t>knowledge </a:t>
            </a:r>
            <a:endParaRPr lang="en-US" dirty="0"/>
          </a:p>
          <a:p>
            <a:pPr lvl="1">
              <a:defRPr/>
            </a:pPr>
            <a:r>
              <a:rPr lang="en-US" dirty="0" smtClean="0"/>
              <a:t>Fast Track </a:t>
            </a:r>
            <a:r>
              <a:rPr lang="en-US" dirty="0"/>
              <a:t>enrollment </a:t>
            </a:r>
            <a:r>
              <a:rPr lang="en-US" dirty="0" smtClean="0"/>
              <a:t>prerequisites </a:t>
            </a:r>
            <a:r>
              <a:rPr lang="en-US" dirty="0"/>
              <a:t>(one or more of following):</a:t>
            </a:r>
          </a:p>
          <a:p>
            <a:pPr marL="912812" lvl="2" indent="-342900">
              <a:buFont typeface="+mj-lt"/>
              <a:buAutoNum type="arabicPeriod"/>
              <a:defRPr/>
            </a:pPr>
            <a:r>
              <a:rPr lang="en-US" dirty="0"/>
              <a:t>Hold a current, valid CompTIA A+ certification</a:t>
            </a:r>
          </a:p>
          <a:p>
            <a:pPr marL="912812" lvl="2" indent="-342900">
              <a:buFont typeface="+mj-lt"/>
              <a:buAutoNum type="arabicPeriod"/>
              <a:defRPr/>
            </a:pPr>
            <a:r>
              <a:rPr lang="en-US" dirty="0"/>
              <a:t>Formal evidence of one year of recent </a:t>
            </a:r>
            <a:r>
              <a:rPr lang="en-US" dirty="0" smtClean="0"/>
              <a:t>experience </a:t>
            </a:r>
            <a:r>
              <a:rPr lang="en-US" dirty="0"/>
              <a:t>in computer repair field</a:t>
            </a:r>
          </a:p>
          <a:p>
            <a:pPr marL="912812" lvl="2" indent="-342900">
              <a:buFont typeface="+mj-lt"/>
              <a:buAutoNum type="arabicPeriod"/>
              <a:defRPr/>
            </a:pPr>
            <a:r>
              <a:rPr lang="en-US" dirty="0"/>
              <a:t>Formal evidence of having taught two classes in the subject area</a:t>
            </a:r>
          </a:p>
        </p:txBody>
      </p:sp>
    </p:spTree>
    <p:extLst>
      <p:ext uri="{BB962C8B-B14F-4D97-AF65-F5344CB8AC3E}">
        <p14:creationId xmlns:p14="http://schemas.microsoft.com/office/powerpoint/2010/main" val="224108946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3703" y="367605"/>
            <a:ext cx="8588861" cy="838200"/>
          </a:xfrm>
          <a:prstGeom prst="rect">
            <a:avLst/>
          </a:prstGeom>
        </p:spPr>
        <p:txBody>
          <a:bodyPr anchor="b" anchorCtr="0"/>
          <a:lstStyle>
            <a:lvl1pPr algn="l" defTabSz="914400" rtl="0" eaLnBrk="1" latinLnBrk="0" hangingPunct="1">
              <a:lnSpc>
                <a:spcPct val="80000"/>
              </a:lnSpc>
              <a:spcBef>
                <a:spcPct val="0"/>
              </a:spcBef>
              <a:buNone/>
              <a:defRPr kumimoji="0" lang="en-US" sz="3600" b="0" i="0" u="none" strike="noStrike" kern="1200" cap="none" spc="0" normalizeH="0" baseline="0" dirty="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endParaRPr lang="en-US" dirty="0"/>
          </a:p>
        </p:txBody>
      </p:sp>
      <p:graphicFrame>
        <p:nvGraphicFramePr>
          <p:cNvPr id="3" name="Table Placeholder 8"/>
          <p:cNvGraphicFramePr>
            <a:graphicFrameLocks/>
          </p:cNvGraphicFramePr>
          <p:nvPr>
            <p:extLst>
              <p:ext uri="{D42A27DB-BD31-4B8C-83A1-F6EECF244321}">
                <p14:modId xmlns:p14="http://schemas.microsoft.com/office/powerpoint/2010/main" val="2006663822"/>
              </p:ext>
            </p:extLst>
          </p:nvPr>
        </p:nvGraphicFramePr>
        <p:xfrm>
          <a:off x="576943" y="1345219"/>
          <a:ext cx="10907486" cy="4586798"/>
        </p:xfrm>
        <a:graphic>
          <a:graphicData uri="http://schemas.openxmlformats.org/drawingml/2006/table">
            <a:tbl>
              <a:tblPr firstRow="1" bandRow="1">
                <a:effectLst/>
              </a:tblPr>
              <a:tblGrid>
                <a:gridCol w="2362200"/>
                <a:gridCol w="5512547"/>
                <a:gridCol w="3032739"/>
              </a:tblGrid>
              <a:tr h="306643">
                <a:tc gridSpan="3">
                  <a:txBody>
                    <a:bodyPr/>
                    <a:lstStyle>
                      <a:lvl1pPr marL="0" algn="l" defTabSz="914400" rtl="0" eaLnBrk="1" latinLnBrk="0" hangingPunct="1">
                        <a:defRPr sz="1800" b="1" kern="1200">
                          <a:solidFill>
                            <a:schemeClr val="lt1"/>
                          </a:solidFill>
                          <a:latin typeface="CiscoSans ExtraLight"/>
                        </a:defRPr>
                      </a:lvl1pPr>
                      <a:lvl2pPr marL="457200" algn="l" defTabSz="914400" rtl="0" eaLnBrk="1" latinLnBrk="0" hangingPunct="1">
                        <a:defRPr sz="1800" b="1" kern="1200">
                          <a:solidFill>
                            <a:schemeClr val="lt1"/>
                          </a:solidFill>
                          <a:latin typeface="CiscoSans ExtraLight"/>
                        </a:defRPr>
                      </a:lvl2pPr>
                      <a:lvl3pPr marL="914400" algn="l" defTabSz="914400" rtl="0" eaLnBrk="1" latinLnBrk="0" hangingPunct="1">
                        <a:defRPr sz="1800" b="1" kern="1200">
                          <a:solidFill>
                            <a:schemeClr val="lt1"/>
                          </a:solidFill>
                          <a:latin typeface="CiscoSans ExtraLight"/>
                        </a:defRPr>
                      </a:lvl3pPr>
                      <a:lvl4pPr marL="1371600" algn="l" defTabSz="914400" rtl="0" eaLnBrk="1" latinLnBrk="0" hangingPunct="1">
                        <a:defRPr sz="1800" b="1" kern="1200">
                          <a:solidFill>
                            <a:schemeClr val="lt1"/>
                          </a:solidFill>
                          <a:latin typeface="CiscoSans ExtraLight"/>
                        </a:defRPr>
                      </a:lvl4pPr>
                      <a:lvl5pPr marL="1828800" algn="l" defTabSz="914400" rtl="0" eaLnBrk="1" latinLnBrk="0" hangingPunct="1">
                        <a:defRPr sz="1800" b="1" kern="1200">
                          <a:solidFill>
                            <a:schemeClr val="lt1"/>
                          </a:solidFill>
                          <a:latin typeface="CiscoSans ExtraLight"/>
                        </a:defRPr>
                      </a:lvl5pPr>
                      <a:lvl6pPr marL="2286000" algn="l" defTabSz="914400" rtl="0" eaLnBrk="1" latinLnBrk="0" hangingPunct="1">
                        <a:defRPr sz="1800" b="1" kern="1200">
                          <a:solidFill>
                            <a:schemeClr val="lt1"/>
                          </a:solidFill>
                          <a:latin typeface="CiscoSans ExtraLight"/>
                        </a:defRPr>
                      </a:lvl6pPr>
                      <a:lvl7pPr marL="2743200" algn="l" defTabSz="914400" rtl="0" eaLnBrk="1" latinLnBrk="0" hangingPunct="1">
                        <a:defRPr sz="1800" b="1" kern="1200">
                          <a:solidFill>
                            <a:schemeClr val="lt1"/>
                          </a:solidFill>
                          <a:latin typeface="CiscoSans ExtraLight"/>
                        </a:defRPr>
                      </a:lvl7pPr>
                      <a:lvl8pPr marL="3200400" algn="l" defTabSz="914400" rtl="0" eaLnBrk="1" latinLnBrk="0" hangingPunct="1">
                        <a:defRPr sz="1800" b="1" kern="1200">
                          <a:solidFill>
                            <a:schemeClr val="lt1"/>
                          </a:solidFill>
                          <a:latin typeface="CiscoSans ExtraLight"/>
                        </a:defRPr>
                      </a:lvl8pPr>
                      <a:lvl9pPr marL="3657600" algn="l" defTabSz="914400" rtl="0" eaLnBrk="1" latinLnBrk="0" hangingPunct="1">
                        <a:defRPr sz="1800" b="1" kern="1200">
                          <a:solidFill>
                            <a:schemeClr val="lt1"/>
                          </a:solidFill>
                          <a:latin typeface="CiscoSans ExtraLight"/>
                        </a:defRPr>
                      </a:lvl9pPr>
                    </a:lstStyle>
                    <a:p>
                      <a:pPr marL="0" algn="ctr" defTabSz="814388" rtl="0" eaLnBrk="0" latinLnBrk="0" hangingPunct="0">
                        <a:lnSpc>
                          <a:spcPct val="95000"/>
                        </a:lnSpc>
                        <a:spcBef>
                          <a:spcPct val="50000"/>
                        </a:spcBef>
                        <a:buClr>
                          <a:srgbClr val="FFFFFF"/>
                        </a:buClr>
                        <a:buSzPct val="100000"/>
                        <a:defRPr/>
                      </a:pPr>
                      <a:r>
                        <a:rPr lang="en-US" sz="1600" b="1" kern="1200" dirty="0" smtClean="0">
                          <a:solidFill>
                            <a:schemeClr val="bg1"/>
                          </a:solidFill>
                          <a:effectLst/>
                          <a:latin typeface="+mj-lt"/>
                          <a:ea typeface="+mn-ea"/>
                          <a:cs typeface="+mn-cs"/>
                        </a:rPr>
                        <a:t>Instructor Resources</a:t>
                      </a:r>
                      <a:endParaRPr lang="en-US" sz="1600" b="1" kern="1200" dirty="0">
                        <a:solidFill>
                          <a:schemeClr val="bg1"/>
                        </a:solidFill>
                        <a:effectLst/>
                        <a:latin typeface="+mj-lt"/>
                        <a:ea typeface="+mn-ea"/>
                        <a:cs typeface="+mn-cs"/>
                      </a:endParaRPr>
                    </a:p>
                  </a:txBody>
                  <a:tcPr marL="92640" marR="92640"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4493"/>
                    </a:solidFill>
                  </a:tcPr>
                </a:tc>
                <a:tc hMerge="1">
                  <a:txBody>
                    <a:bodyPr/>
                    <a:lstStyle/>
                    <a:p>
                      <a:pPr algn="ctr"/>
                      <a:endParaRPr lang="en-US" sz="2000" b="1" dirty="0">
                        <a:solidFill>
                          <a:schemeClr val="tx2"/>
                        </a:solidFill>
                        <a:latin typeface="+mj-lt"/>
                      </a:endParaRPr>
                    </a:p>
                  </a:txBody>
                  <a:tcPr marL="92640" marR="9264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chemeClr val="accent1"/>
                        </a:gs>
                        <a:gs pos="85000">
                          <a:schemeClr val="accent5"/>
                        </a:gs>
                      </a:gsLst>
                      <a:lin ang="16200000" scaled="0"/>
                      <a:tileRect/>
                    </a:gradFill>
                  </a:tcPr>
                </a:tc>
                <a:tc hMerge="1">
                  <a:txBody>
                    <a:bodyPr/>
                    <a:lstStyle/>
                    <a:p>
                      <a:endParaRPr lang="en-US"/>
                    </a:p>
                  </a:txBody>
                  <a:tcPr/>
                </a:tc>
              </a:tr>
              <a:tr h="289286">
                <a:tc>
                  <a:txBody>
                    <a:bodyPr/>
                    <a:lstStyle>
                      <a:lvl1pPr marL="0" algn="l" defTabSz="914400" rtl="0" eaLnBrk="1" latinLnBrk="0" hangingPunct="1">
                        <a:defRPr sz="1800" kern="1200">
                          <a:solidFill>
                            <a:schemeClr val="dk1"/>
                          </a:solidFill>
                          <a:latin typeface="CiscoSans ExtraLight"/>
                        </a:defRPr>
                      </a:lvl1pPr>
                      <a:lvl2pPr marL="457200" algn="l" defTabSz="914400" rtl="0" eaLnBrk="1" latinLnBrk="0" hangingPunct="1">
                        <a:defRPr sz="1800" kern="1200">
                          <a:solidFill>
                            <a:schemeClr val="dk1"/>
                          </a:solidFill>
                          <a:latin typeface="CiscoSans ExtraLight"/>
                        </a:defRPr>
                      </a:lvl2pPr>
                      <a:lvl3pPr marL="914400" algn="l" defTabSz="914400" rtl="0" eaLnBrk="1" latinLnBrk="0" hangingPunct="1">
                        <a:defRPr sz="1800" kern="1200">
                          <a:solidFill>
                            <a:schemeClr val="dk1"/>
                          </a:solidFill>
                          <a:latin typeface="CiscoSans ExtraLight"/>
                        </a:defRPr>
                      </a:lvl3pPr>
                      <a:lvl4pPr marL="1371600" algn="l" defTabSz="914400" rtl="0" eaLnBrk="1" latinLnBrk="0" hangingPunct="1">
                        <a:defRPr sz="1800" kern="1200">
                          <a:solidFill>
                            <a:schemeClr val="dk1"/>
                          </a:solidFill>
                          <a:latin typeface="CiscoSans ExtraLight"/>
                        </a:defRPr>
                      </a:lvl4pPr>
                      <a:lvl5pPr marL="1828800" algn="l" defTabSz="914400" rtl="0" eaLnBrk="1" latinLnBrk="0" hangingPunct="1">
                        <a:defRPr sz="1800" kern="1200">
                          <a:solidFill>
                            <a:schemeClr val="dk1"/>
                          </a:solidFill>
                          <a:latin typeface="CiscoSans ExtraLight"/>
                        </a:defRPr>
                      </a:lvl5pPr>
                      <a:lvl6pPr marL="2286000" algn="l" defTabSz="914400" rtl="0" eaLnBrk="1" latinLnBrk="0" hangingPunct="1">
                        <a:defRPr sz="1800" kern="1200">
                          <a:solidFill>
                            <a:schemeClr val="dk1"/>
                          </a:solidFill>
                          <a:latin typeface="CiscoSans ExtraLight"/>
                        </a:defRPr>
                      </a:lvl6pPr>
                      <a:lvl7pPr marL="2743200" algn="l" defTabSz="914400" rtl="0" eaLnBrk="1" latinLnBrk="0" hangingPunct="1">
                        <a:defRPr sz="1800" kern="1200">
                          <a:solidFill>
                            <a:schemeClr val="dk1"/>
                          </a:solidFill>
                          <a:latin typeface="CiscoSans ExtraLight"/>
                        </a:defRPr>
                      </a:lvl7pPr>
                      <a:lvl8pPr marL="3200400" algn="l" defTabSz="914400" rtl="0" eaLnBrk="1" latinLnBrk="0" hangingPunct="1">
                        <a:defRPr sz="1800" kern="1200">
                          <a:solidFill>
                            <a:schemeClr val="dk1"/>
                          </a:solidFill>
                          <a:latin typeface="CiscoSans ExtraLight"/>
                        </a:defRPr>
                      </a:lvl8pPr>
                      <a:lvl9pPr marL="3657600" algn="l" defTabSz="914400" rtl="0" eaLnBrk="1" latinLnBrk="0" hangingPunct="1">
                        <a:defRPr sz="1800" kern="1200">
                          <a:solidFill>
                            <a:schemeClr val="dk1"/>
                          </a:solidFill>
                          <a:latin typeface="CiscoSans ExtraLight"/>
                        </a:defRPr>
                      </a:lvl9pPr>
                    </a:lstStyle>
                    <a:p>
                      <a:r>
                        <a:rPr kumimoji="0" lang="en-US" sz="1400" b="1" i="0" u="none" strike="noStrike" kern="1200" cap="none" normalizeH="0" baseline="0" dirty="0" smtClean="0">
                          <a:ln>
                            <a:noFill/>
                          </a:ln>
                          <a:solidFill>
                            <a:srgbClr val="234493"/>
                          </a:solidFill>
                          <a:effectLst/>
                          <a:latin typeface="+mj-lt"/>
                          <a:ea typeface="SimSun" pitchFamily="2" charset="-122"/>
                          <a:cs typeface="+mn-cs"/>
                        </a:rPr>
                        <a:t>Resource</a:t>
                      </a:r>
                      <a:endParaRPr kumimoji="0" lang="en-US" sz="1400" b="1" i="0" u="none" strike="noStrike" kern="1200" cap="none" normalizeH="0" baseline="0" dirty="0">
                        <a:ln>
                          <a:noFill/>
                        </a:ln>
                        <a:solidFill>
                          <a:srgbClr val="234493"/>
                        </a:solidFill>
                        <a:effectLst/>
                        <a:latin typeface="+mj-lt"/>
                        <a:ea typeface="SimSun"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iscoSans ExtraLight"/>
                        </a:defRPr>
                      </a:lvl1pPr>
                      <a:lvl2pPr marL="457200" algn="l" defTabSz="914400" rtl="0" eaLnBrk="1" latinLnBrk="0" hangingPunct="1">
                        <a:defRPr sz="1800" kern="1200">
                          <a:solidFill>
                            <a:schemeClr val="dk1"/>
                          </a:solidFill>
                          <a:latin typeface="CiscoSans ExtraLight"/>
                        </a:defRPr>
                      </a:lvl2pPr>
                      <a:lvl3pPr marL="914400" algn="l" defTabSz="914400" rtl="0" eaLnBrk="1" latinLnBrk="0" hangingPunct="1">
                        <a:defRPr sz="1800" kern="1200">
                          <a:solidFill>
                            <a:schemeClr val="dk1"/>
                          </a:solidFill>
                          <a:latin typeface="CiscoSans ExtraLight"/>
                        </a:defRPr>
                      </a:lvl3pPr>
                      <a:lvl4pPr marL="1371600" algn="l" defTabSz="914400" rtl="0" eaLnBrk="1" latinLnBrk="0" hangingPunct="1">
                        <a:defRPr sz="1800" kern="1200">
                          <a:solidFill>
                            <a:schemeClr val="dk1"/>
                          </a:solidFill>
                          <a:latin typeface="CiscoSans ExtraLight"/>
                        </a:defRPr>
                      </a:lvl4pPr>
                      <a:lvl5pPr marL="1828800" algn="l" defTabSz="914400" rtl="0" eaLnBrk="1" latinLnBrk="0" hangingPunct="1">
                        <a:defRPr sz="1800" kern="1200">
                          <a:solidFill>
                            <a:schemeClr val="dk1"/>
                          </a:solidFill>
                          <a:latin typeface="CiscoSans ExtraLight"/>
                        </a:defRPr>
                      </a:lvl5pPr>
                      <a:lvl6pPr marL="2286000" algn="l" defTabSz="914400" rtl="0" eaLnBrk="1" latinLnBrk="0" hangingPunct="1">
                        <a:defRPr sz="1800" kern="1200">
                          <a:solidFill>
                            <a:schemeClr val="dk1"/>
                          </a:solidFill>
                          <a:latin typeface="CiscoSans ExtraLight"/>
                        </a:defRPr>
                      </a:lvl6pPr>
                      <a:lvl7pPr marL="2743200" algn="l" defTabSz="914400" rtl="0" eaLnBrk="1" latinLnBrk="0" hangingPunct="1">
                        <a:defRPr sz="1800" kern="1200">
                          <a:solidFill>
                            <a:schemeClr val="dk1"/>
                          </a:solidFill>
                          <a:latin typeface="CiscoSans ExtraLight"/>
                        </a:defRPr>
                      </a:lvl7pPr>
                      <a:lvl8pPr marL="3200400" algn="l" defTabSz="914400" rtl="0" eaLnBrk="1" latinLnBrk="0" hangingPunct="1">
                        <a:defRPr sz="1800" kern="1200">
                          <a:solidFill>
                            <a:schemeClr val="dk1"/>
                          </a:solidFill>
                          <a:latin typeface="CiscoSans ExtraLight"/>
                        </a:defRPr>
                      </a:lvl8pPr>
                      <a:lvl9pPr marL="3657600" algn="l" defTabSz="914400" rtl="0" eaLnBrk="1" latinLnBrk="0" hangingPunct="1">
                        <a:defRPr sz="1800" kern="1200">
                          <a:solidFill>
                            <a:schemeClr val="dk1"/>
                          </a:solidFill>
                          <a:latin typeface="CiscoSans ExtraLight"/>
                        </a:defRPr>
                      </a:lvl9pPr>
                    </a:lstStyle>
                    <a:p>
                      <a:r>
                        <a:rPr kumimoji="0" lang="en-US" sz="1400" b="1" i="0" u="none" strike="noStrike" kern="1200" cap="none" normalizeH="0" baseline="0" dirty="0" smtClean="0">
                          <a:ln>
                            <a:noFill/>
                          </a:ln>
                          <a:solidFill>
                            <a:srgbClr val="234493"/>
                          </a:solidFill>
                          <a:effectLst/>
                          <a:latin typeface="+mj-lt"/>
                          <a:ea typeface="SimSun" pitchFamily="2" charset="-122"/>
                          <a:cs typeface="+mn-cs"/>
                        </a:rPr>
                        <a:t>Description</a:t>
                      </a:r>
                      <a:endParaRPr kumimoji="0" lang="en-US" sz="1400" b="1" i="0" u="none" strike="noStrike" kern="1200" cap="none" normalizeH="0" baseline="0" dirty="0">
                        <a:ln>
                          <a:noFill/>
                        </a:ln>
                        <a:solidFill>
                          <a:srgbClr val="234493"/>
                        </a:solidFill>
                        <a:effectLst/>
                        <a:latin typeface="+mj-lt"/>
                        <a:ea typeface="SimSun"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kumimoji="0" lang="en-US" sz="1400" b="1" i="0" u="none" strike="noStrike" kern="1200" cap="none" normalizeH="0" baseline="0" dirty="0" smtClean="0">
                          <a:ln>
                            <a:noFill/>
                          </a:ln>
                          <a:solidFill>
                            <a:srgbClr val="234493"/>
                          </a:solidFill>
                          <a:effectLst/>
                          <a:latin typeface="+mj-lt"/>
                          <a:ea typeface="SimSun" pitchFamily="2" charset="-122"/>
                          <a:cs typeface="+mn-cs"/>
                        </a:rPr>
                        <a:t>Location</a:t>
                      </a:r>
                      <a:endParaRPr kumimoji="0" lang="en-US" sz="1400" b="1" i="0" u="none" strike="noStrike" kern="1200" cap="none" normalizeH="0" baseline="0" dirty="0">
                        <a:ln>
                          <a:noFill/>
                        </a:ln>
                        <a:solidFill>
                          <a:srgbClr val="234493"/>
                        </a:solidFill>
                        <a:effectLst/>
                        <a:latin typeface="+mj-lt"/>
                        <a:ea typeface="SimSun"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791782">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Instructor Resource Spotlight</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Webpage with links to helpful instructor resources </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Offerings &gt; IT Essentials &gt; IT Essentials 6.0 Instructor Resource Spotlight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91782">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Overview </a:t>
                      </a:r>
                      <a:r>
                        <a:rPr kumimoji="0" lang="en-US" sz="1400" b="0" i="0" u="none" strike="noStrike" kern="1200" cap="none" normalizeH="0" baseline="0" dirty="0" err="1" smtClean="0">
                          <a:ln>
                            <a:noFill/>
                          </a:ln>
                          <a:solidFill>
                            <a:srgbClr val="435153"/>
                          </a:solidFill>
                          <a:effectLst/>
                          <a:latin typeface="Arial" charset="0"/>
                          <a:ea typeface="SimSun" pitchFamily="2" charset="-122"/>
                          <a:cs typeface="Arial" charset="0"/>
                        </a:rPr>
                        <a:t>PPT</a:t>
                      </a:r>
                      <a:endParaRPr kumimoji="0" lang="en-US" sz="1400" b="0" i="0" u="none" strike="sng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Presentation explaining high level concepts, changes, and site navigation</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IT Essentials resources folder (link available on IT Essentials page and Instructor Resource Spotlight)</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91782">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Release Notes</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Detailed description of changes from previous version</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normalizeH="0" baseline="0" dirty="0" smtClean="0">
                        <a:ln>
                          <a:noFill/>
                        </a:ln>
                        <a:solidFill>
                          <a:schemeClr val="bg2">
                            <a:lumMod val="50000"/>
                          </a:schemeClr>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91782">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ITE 6.0 Planning and Teaching PPT</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One presentation for each chapter covering objectives, teaching analogies, and best practices as well as the slides and tips for teaching course topics</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normalizeH="0" baseline="0" dirty="0" smtClean="0">
                        <a:ln>
                          <a:noFill/>
                        </a:ln>
                        <a:solidFill>
                          <a:schemeClr val="bg2">
                            <a:lumMod val="50000"/>
                          </a:schemeClr>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91782">
                <a:tc>
                  <a:txBody>
                    <a:bodyPr/>
                    <a:lstStyle/>
                    <a:p>
                      <a:pPr marL="0" algn="l" defTabSz="914400" rtl="0" eaLnBrk="1" latinLnBrk="0" hangingPunct="1"/>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Skills-Based Assessment</a:t>
                      </a:r>
                      <a:endParaRPr kumimoji="0" lang="en-US" sz="1400" b="0" i="0" u="none" strike="noStrike" kern="1200" cap="none" normalizeH="0" baseline="0" dirty="0">
                        <a:ln>
                          <a:noFill/>
                        </a:ln>
                        <a:solidFill>
                          <a:srgbClr val="435153"/>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smtClean="0">
                          <a:ln>
                            <a:noFill/>
                          </a:ln>
                          <a:solidFill>
                            <a:srgbClr val="435153"/>
                          </a:solidFill>
                          <a:effectLst/>
                          <a:latin typeface="Arial" charset="0"/>
                          <a:ea typeface="SimSun" pitchFamily="2" charset="-122"/>
                          <a:cs typeface="Arial" charset="0"/>
                        </a:rPr>
                        <a:t>1 zip file with eleven separate assessments for instructors to assign as one exam or individually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normalizeH="0" baseline="0" dirty="0" smtClean="0">
                        <a:ln>
                          <a:noFill/>
                        </a:ln>
                        <a:solidFill>
                          <a:schemeClr val="bg2">
                            <a:lumMod val="50000"/>
                          </a:schemeClr>
                        </a:solidFill>
                        <a:effectLst/>
                        <a:latin typeface="Arial" charset="0"/>
                        <a:ea typeface="SimSun" pitchFamily="2" charset="-122"/>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5" name="Title 4"/>
          <p:cNvSpPr>
            <a:spLocks noGrp="1"/>
          </p:cNvSpPr>
          <p:nvPr>
            <p:ph type="title"/>
          </p:nvPr>
        </p:nvSpPr>
        <p:spPr/>
        <p:txBody>
          <a:bodyPr/>
          <a:lstStyle/>
          <a:p>
            <a:r>
              <a:rPr lang="en-US" dirty="0"/>
              <a:t>Instructor </a:t>
            </a:r>
            <a:r>
              <a:rPr lang="en-US" dirty="0" smtClean="0"/>
              <a:t>Resources</a:t>
            </a:r>
            <a:endParaRPr lang="en-US" dirty="0"/>
          </a:p>
        </p:txBody>
      </p:sp>
    </p:spTree>
    <p:extLst>
      <p:ext uri="{BB962C8B-B14F-4D97-AF65-F5344CB8AC3E}">
        <p14:creationId xmlns:p14="http://schemas.microsoft.com/office/powerpoint/2010/main" val="1259742211"/>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Virtual Learning Tools</a:t>
            </a:r>
            <a:endParaRPr lang="en-US" dirty="0"/>
          </a:p>
        </p:txBody>
      </p:sp>
    </p:spTree>
    <p:extLst>
      <p:ext uri="{BB962C8B-B14F-4D97-AF65-F5344CB8AC3E}">
        <p14:creationId xmlns:p14="http://schemas.microsoft.com/office/powerpoint/2010/main" val="29862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r>
              <a:rPr lang="en-US" dirty="0" smtClean="0"/>
              <a:t>Virtual Learning Tools</a:t>
            </a:r>
          </a:p>
        </p:txBody>
      </p:sp>
      <p:sp>
        <p:nvSpPr>
          <p:cNvPr id="35844" name="Content Placeholder 2"/>
          <p:cNvSpPr>
            <a:spLocks noGrp="1"/>
          </p:cNvSpPr>
          <p:nvPr>
            <p:ph idx="4294967295"/>
          </p:nvPr>
        </p:nvSpPr>
        <p:spPr>
          <a:xfrm>
            <a:off x="306270" y="1415596"/>
            <a:ext cx="10927787" cy="3571875"/>
          </a:xfrm>
        </p:spPr>
        <p:txBody>
          <a:bodyPr/>
          <a:lstStyle/>
          <a:p>
            <a:r>
              <a:rPr lang="en-US" dirty="0" smtClean="0"/>
              <a:t>Two standalone tools are provided as supplemental material with the curriculum in the IT Essentials resources </a:t>
            </a:r>
            <a:r>
              <a:rPr lang="en-US" dirty="0"/>
              <a:t>f</a:t>
            </a:r>
            <a:r>
              <a:rPr lang="en-US" dirty="0" smtClean="0"/>
              <a:t>older</a:t>
            </a:r>
          </a:p>
          <a:p>
            <a:pPr marL="692150" lvl="1" indent="-285750">
              <a:buFont typeface="Arial" panose="020B0604020202020204" pitchFamily="34" charset="0"/>
              <a:buChar char="•"/>
            </a:pPr>
            <a:r>
              <a:rPr lang="en-US" dirty="0" smtClean="0"/>
              <a:t>Virtual Desktop</a:t>
            </a:r>
          </a:p>
          <a:p>
            <a:pPr marL="692150" lvl="1" indent="-285750">
              <a:buFont typeface="Arial" panose="020B0604020202020204" pitchFamily="34" charset="0"/>
              <a:buChar char="•"/>
            </a:pPr>
            <a:r>
              <a:rPr lang="en-US" dirty="0" smtClean="0"/>
              <a:t>Virtual Laptop</a:t>
            </a:r>
          </a:p>
          <a:p>
            <a:r>
              <a:rPr lang="en-US" dirty="0" smtClean="0"/>
              <a:t>Designed to supplement classroom learning and provide interactive learning opportunities</a:t>
            </a:r>
          </a:p>
          <a:p>
            <a:r>
              <a:rPr lang="en-US" dirty="0" smtClean="0"/>
              <a:t>Both provide a virtual “hands-on” experience where physical equipment access is limited</a:t>
            </a:r>
          </a:p>
          <a:p>
            <a:r>
              <a:rPr lang="en-US" dirty="0" smtClean="0"/>
              <a:t>Enable students to virtually disassemble and reassemble desktops and laptops</a:t>
            </a:r>
          </a:p>
          <a:p>
            <a:r>
              <a:rPr lang="en-US" dirty="0" smtClean="0"/>
              <a:t>The following slides demonstrate the Virtual Laptop introductory tutorial</a:t>
            </a:r>
          </a:p>
          <a:p>
            <a:r>
              <a:rPr lang="en-US" i="1" u="sng" dirty="0" smtClean="0"/>
              <a:t>Note</a:t>
            </a:r>
            <a:r>
              <a:rPr lang="en-US" i="1" u="sng" dirty="0"/>
              <a:t>: Support for these tools has been discontinued</a:t>
            </a:r>
          </a:p>
          <a:p>
            <a:endParaRPr lang="en-US" dirty="0" smtClean="0"/>
          </a:p>
        </p:txBody>
      </p:sp>
    </p:spTree>
    <p:extLst>
      <p:ext uri="{BB962C8B-B14F-4D97-AF65-F5344CB8AC3E}">
        <p14:creationId xmlns:p14="http://schemas.microsoft.com/office/powerpoint/2010/main" val="291448794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73246" y="304800"/>
            <a:ext cx="8145462" cy="838200"/>
          </a:xfrm>
        </p:spPr>
        <p:txBody>
          <a:bodyPr/>
          <a:lstStyle/>
          <a:p>
            <a:pPr eaLnBrk="1" hangingPunct="1"/>
            <a:r>
              <a:rPr lang="en-US" dirty="0" smtClean="0"/>
              <a:t>Virtual Laptop Tutorial</a:t>
            </a:r>
          </a:p>
        </p:txBody>
      </p:sp>
      <p:pic>
        <p:nvPicPr>
          <p:cNvPr id="368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2138" y="1143002"/>
            <a:ext cx="8345387" cy="51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6173785" y="5483233"/>
            <a:ext cx="3563943" cy="574675"/>
            <a:chOff x="2929" y="3454"/>
            <a:chExt cx="2245" cy="362"/>
          </a:xfrm>
        </p:grpSpPr>
        <p:sp>
          <p:nvSpPr>
            <p:cNvPr id="36872" name="Text Box 5"/>
            <p:cNvSpPr txBox="1">
              <a:spLocks noChangeArrowheads="1"/>
            </p:cNvSpPr>
            <p:nvPr/>
          </p:nvSpPr>
          <p:spPr bwMode="auto">
            <a:xfrm>
              <a:off x="2929" y="3454"/>
              <a:ext cx="1412" cy="362"/>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en-US" sz="1600" dirty="0">
                  <a:solidFill>
                    <a:srgbClr val="0070C0"/>
                  </a:solidFill>
                  <a:cs typeface="Times New Roman" pitchFamily="18" charset="0"/>
                </a:rPr>
                <a:t>Click the arrow to view the brief tutorial</a:t>
              </a:r>
            </a:p>
          </p:txBody>
        </p:sp>
        <p:sp>
          <p:nvSpPr>
            <p:cNvPr id="36873" name="Line 6"/>
            <p:cNvSpPr>
              <a:spLocks noChangeShapeType="1"/>
            </p:cNvSpPr>
            <p:nvPr/>
          </p:nvSpPr>
          <p:spPr bwMode="auto">
            <a:xfrm>
              <a:off x="4330" y="3739"/>
              <a:ext cx="844" cy="36"/>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grpSp>
        <p:nvGrpSpPr>
          <p:cNvPr id="3" name="Group 7"/>
          <p:cNvGrpSpPr>
            <a:grpSpLocks/>
          </p:cNvGrpSpPr>
          <p:nvPr/>
        </p:nvGrpSpPr>
        <p:grpSpPr bwMode="auto">
          <a:xfrm>
            <a:off x="5538798" y="1201734"/>
            <a:ext cx="4486276" cy="719138"/>
            <a:chOff x="2529" y="757"/>
            <a:chExt cx="2826" cy="453"/>
          </a:xfrm>
        </p:grpSpPr>
        <p:sp>
          <p:nvSpPr>
            <p:cNvPr id="36870" name="Text Box 8"/>
            <p:cNvSpPr txBox="1">
              <a:spLocks noChangeArrowheads="1"/>
            </p:cNvSpPr>
            <p:nvPr/>
          </p:nvSpPr>
          <p:spPr bwMode="auto">
            <a:xfrm>
              <a:off x="2529" y="757"/>
              <a:ext cx="2036" cy="362"/>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en-US" sz="1600" dirty="0">
                  <a:solidFill>
                    <a:srgbClr val="0070C0"/>
                  </a:solidFill>
                  <a:cs typeface="Times New Roman" pitchFamily="18" charset="0"/>
                </a:rPr>
                <a:t>Or click the Skip button to go directly to using Virtual Laptop</a:t>
              </a:r>
              <a:endParaRPr lang="en-US" sz="1800" dirty="0">
                <a:solidFill>
                  <a:srgbClr val="0070C0"/>
                </a:solidFill>
                <a:cs typeface="Times New Roman" pitchFamily="18" charset="0"/>
              </a:endParaRPr>
            </a:p>
          </p:txBody>
        </p:sp>
        <p:sp>
          <p:nvSpPr>
            <p:cNvPr id="36871" name="Line 9"/>
            <p:cNvSpPr>
              <a:spLocks noChangeShapeType="1"/>
            </p:cNvSpPr>
            <p:nvPr/>
          </p:nvSpPr>
          <p:spPr bwMode="auto">
            <a:xfrm>
              <a:off x="4568" y="938"/>
              <a:ext cx="787" cy="272"/>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spTree>
    <p:extLst>
      <p:ext uri="{BB962C8B-B14F-4D97-AF65-F5344CB8AC3E}">
        <p14:creationId xmlns:p14="http://schemas.microsoft.com/office/powerpoint/2010/main" val="819697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87763" y="411675"/>
            <a:ext cx="8145462" cy="838200"/>
          </a:xfrm>
        </p:spPr>
        <p:txBody>
          <a:bodyPr/>
          <a:lstStyle/>
          <a:p>
            <a:pPr eaLnBrk="1" hangingPunct="1"/>
            <a:r>
              <a:rPr lang="en-US" dirty="0" smtClean="0"/>
              <a:t>The Three Modes</a:t>
            </a:r>
          </a:p>
        </p:txBody>
      </p:sp>
      <p:pic>
        <p:nvPicPr>
          <p:cNvPr id="378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0050" y="1428750"/>
            <a:ext cx="888365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4"/>
          <p:cNvGrpSpPr>
            <a:grpSpLocks/>
          </p:cNvGrpSpPr>
          <p:nvPr/>
        </p:nvGrpSpPr>
        <p:grpSpPr bwMode="auto">
          <a:xfrm>
            <a:off x="2732088" y="1509713"/>
            <a:ext cx="2438400" cy="328612"/>
            <a:chOff x="761" y="951"/>
            <a:chExt cx="1536" cy="207"/>
          </a:xfrm>
        </p:grpSpPr>
        <p:sp>
          <p:nvSpPr>
            <p:cNvPr id="37902" name="Text Box 5"/>
            <p:cNvSpPr txBox="1">
              <a:spLocks noChangeArrowheads="1"/>
            </p:cNvSpPr>
            <p:nvPr/>
          </p:nvSpPr>
          <p:spPr bwMode="auto">
            <a:xfrm>
              <a:off x="1431" y="951"/>
              <a:ext cx="866" cy="207"/>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600" dirty="0">
                  <a:solidFill>
                    <a:srgbClr val="0070C0"/>
                  </a:solidFill>
                  <a:cs typeface="Times New Roman" pitchFamily="18" charset="0"/>
                </a:rPr>
                <a:t>Learn mode</a:t>
              </a:r>
            </a:p>
          </p:txBody>
        </p:sp>
        <p:sp>
          <p:nvSpPr>
            <p:cNvPr id="37903" name="Line 6"/>
            <p:cNvSpPr>
              <a:spLocks noChangeShapeType="1"/>
            </p:cNvSpPr>
            <p:nvPr/>
          </p:nvSpPr>
          <p:spPr bwMode="auto">
            <a:xfrm flipH="1">
              <a:off x="761" y="1021"/>
              <a:ext cx="676" cy="5"/>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grpSp>
        <p:nvGrpSpPr>
          <p:cNvPr id="3" name="Group 7"/>
          <p:cNvGrpSpPr>
            <a:grpSpLocks/>
          </p:cNvGrpSpPr>
          <p:nvPr/>
        </p:nvGrpSpPr>
        <p:grpSpPr bwMode="auto">
          <a:xfrm>
            <a:off x="2723357" y="5862638"/>
            <a:ext cx="3351212" cy="328612"/>
            <a:chOff x="767" y="3693"/>
            <a:chExt cx="2111" cy="207"/>
          </a:xfrm>
        </p:grpSpPr>
        <p:sp>
          <p:nvSpPr>
            <p:cNvPr id="37900" name="Text Box 8"/>
            <p:cNvSpPr txBox="1">
              <a:spLocks noChangeArrowheads="1"/>
            </p:cNvSpPr>
            <p:nvPr/>
          </p:nvSpPr>
          <p:spPr bwMode="auto">
            <a:xfrm>
              <a:off x="1851" y="3693"/>
              <a:ext cx="1027" cy="207"/>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600" dirty="0">
                  <a:solidFill>
                    <a:srgbClr val="0070C0"/>
                  </a:solidFill>
                  <a:cs typeface="Times New Roman" pitchFamily="18" charset="0"/>
                </a:rPr>
                <a:t>Explore mode</a:t>
              </a:r>
            </a:p>
          </p:txBody>
        </p:sp>
        <p:sp>
          <p:nvSpPr>
            <p:cNvPr id="37901" name="Line 9"/>
            <p:cNvSpPr>
              <a:spLocks noChangeShapeType="1"/>
            </p:cNvSpPr>
            <p:nvPr/>
          </p:nvSpPr>
          <p:spPr bwMode="auto">
            <a:xfrm flipH="1">
              <a:off x="767" y="3871"/>
              <a:ext cx="1082" cy="11"/>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grpSp>
        <p:nvGrpSpPr>
          <p:cNvPr id="4" name="Group 10"/>
          <p:cNvGrpSpPr>
            <a:grpSpLocks/>
          </p:cNvGrpSpPr>
          <p:nvPr/>
        </p:nvGrpSpPr>
        <p:grpSpPr bwMode="auto">
          <a:xfrm>
            <a:off x="2360613" y="5186364"/>
            <a:ext cx="2571750" cy="719137"/>
            <a:chOff x="527" y="3267"/>
            <a:chExt cx="1620" cy="453"/>
          </a:xfrm>
        </p:grpSpPr>
        <p:sp>
          <p:nvSpPr>
            <p:cNvPr id="37898" name="Text Box 11"/>
            <p:cNvSpPr txBox="1">
              <a:spLocks noChangeArrowheads="1"/>
            </p:cNvSpPr>
            <p:nvPr/>
          </p:nvSpPr>
          <p:spPr bwMode="auto">
            <a:xfrm>
              <a:off x="1335" y="3267"/>
              <a:ext cx="812" cy="207"/>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600" dirty="0">
                  <a:solidFill>
                    <a:srgbClr val="0070C0"/>
                  </a:solidFill>
                  <a:cs typeface="Times New Roman" pitchFamily="18" charset="0"/>
                </a:rPr>
                <a:t>Test mode</a:t>
              </a:r>
            </a:p>
          </p:txBody>
        </p:sp>
        <p:sp>
          <p:nvSpPr>
            <p:cNvPr id="37899" name="Line 12"/>
            <p:cNvSpPr>
              <a:spLocks noChangeShapeType="1"/>
            </p:cNvSpPr>
            <p:nvPr/>
          </p:nvSpPr>
          <p:spPr bwMode="auto">
            <a:xfrm flipH="1">
              <a:off x="527" y="3445"/>
              <a:ext cx="808" cy="275"/>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sp>
        <p:nvSpPr>
          <p:cNvPr id="1248269" name="Text Box 13"/>
          <p:cNvSpPr txBox="1">
            <a:spLocks noChangeArrowheads="1"/>
          </p:cNvSpPr>
          <p:nvPr/>
        </p:nvSpPr>
        <p:spPr bwMode="auto">
          <a:xfrm>
            <a:off x="6075364" y="1217613"/>
            <a:ext cx="3915743" cy="575366"/>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spcBef>
                <a:spcPct val="50000"/>
              </a:spcBef>
            </a:pPr>
            <a:r>
              <a:rPr lang="en-US" sz="1600" dirty="0">
                <a:solidFill>
                  <a:srgbClr val="0070C0"/>
                </a:solidFill>
                <a:cs typeface="Times New Roman" pitchFamily="18" charset="0"/>
              </a:rPr>
              <a:t>Step-by-step instructions for removing and installing components</a:t>
            </a:r>
          </a:p>
        </p:txBody>
      </p:sp>
      <p:sp>
        <p:nvSpPr>
          <p:cNvPr id="1248270" name="Text Box 14"/>
          <p:cNvSpPr txBox="1">
            <a:spLocks noChangeArrowheads="1"/>
          </p:cNvSpPr>
          <p:nvPr/>
        </p:nvSpPr>
        <p:spPr bwMode="auto">
          <a:xfrm>
            <a:off x="4662488" y="4294188"/>
            <a:ext cx="1576016" cy="575366"/>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spcBef>
                <a:spcPct val="50000"/>
              </a:spcBef>
            </a:pPr>
            <a:r>
              <a:rPr lang="en-US" sz="1600" dirty="0">
                <a:solidFill>
                  <a:srgbClr val="0070C0"/>
                </a:solidFill>
                <a:cs typeface="Times New Roman" pitchFamily="18" charset="0"/>
              </a:rPr>
              <a:t>Self-check for understanding</a:t>
            </a:r>
          </a:p>
        </p:txBody>
      </p:sp>
      <p:sp>
        <p:nvSpPr>
          <p:cNvPr id="1248271" name="Text Box 15"/>
          <p:cNvSpPr txBox="1">
            <a:spLocks noChangeArrowheads="1"/>
          </p:cNvSpPr>
          <p:nvPr/>
        </p:nvSpPr>
        <p:spPr bwMode="auto">
          <a:xfrm>
            <a:off x="7028389" y="5170488"/>
            <a:ext cx="2653949" cy="575366"/>
          </a:xfrm>
          <a:prstGeom prst="rect">
            <a:avLst/>
          </a:prstGeom>
          <a:solidFill>
            <a:schemeClr val="bg1"/>
          </a:solidFill>
          <a:ln w="19050" algn="ctr">
            <a:solidFill>
              <a:schemeClr val="accent2"/>
            </a:solidFill>
            <a:miter lim="800000"/>
            <a:headEnd/>
            <a:tailEnd/>
          </a:ln>
        </p:spPr>
        <p:txBody>
          <a:bodyPr wrap="square"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spcBef>
                <a:spcPct val="50000"/>
              </a:spcBef>
            </a:pPr>
            <a:r>
              <a:rPr lang="en-US" sz="1600" dirty="0">
                <a:solidFill>
                  <a:srgbClr val="0070C0"/>
                </a:solidFill>
                <a:cs typeface="Times New Roman" pitchFamily="18" charset="0"/>
              </a:rPr>
              <a:t>Information about laptop features and components</a:t>
            </a:r>
          </a:p>
        </p:txBody>
      </p:sp>
    </p:spTree>
    <p:extLst>
      <p:ext uri="{BB962C8B-B14F-4D97-AF65-F5344CB8AC3E}">
        <p14:creationId xmlns:p14="http://schemas.microsoft.com/office/powerpoint/2010/main" val="35517735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82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482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48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9" grpId="0" animBg="1"/>
      <p:bldP spid="1248270" grpId="0" animBg="1"/>
      <p:bldP spid="12482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99638" y="411675"/>
            <a:ext cx="8145462" cy="838200"/>
          </a:xfrm>
        </p:spPr>
        <p:txBody>
          <a:bodyPr/>
          <a:lstStyle/>
          <a:p>
            <a:pPr eaLnBrk="1" hangingPunct="1"/>
            <a:r>
              <a:rPr lang="en-US" dirty="0" smtClean="0"/>
              <a:t>Aligning and Installing Components</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4714" y="1285876"/>
            <a:ext cx="79263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3925139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64013" y="304800"/>
            <a:ext cx="8145462" cy="838200"/>
          </a:xfrm>
        </p:spPr>
        <p:txBody>
          <a:bodyPr/>
          <a:lstStyle/>
          <a:p>
            <a:pPr eaLnBrk="1" hangingPunct="1"/>
            <a:r>
              <a:rPr lang="en-US" dirty="0" smtClean="0"/>
              <a:t>Learn Mode: External Cables Layer</a:t>
            </a:r>
          </a:p>
        </p:txBody>
      </p:sp>
      <p:pic>
        <p:nvPicPr>
          <p:cNvPr id="460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2140" y="1116014"/>
            <a:ext cx="8418348" cy="526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4053292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Overview</a:t>
            </a:r>
            <a:endParaRPr lang="en-US" dirty="0"/>
          </a:p>
        </p:txBody>
      </p:sp>
    </p:spTree>
    <p:extLst>
      <p:ext uri="{BB962C8B-B14F-4D97-AF65-F5344CB8AC3E}">
        <p14:creationId xmlns:p14="http://schemas.microsoft.com/office/powerpoint/2010/main" val="29862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6"/>
          <p:cNvSpPr>
            <a:spLocks noGrp="1" noChangeArrowheads="1"/>
          </p:cNvSpPr>
          <p:nvPr>
            <p:ph type="title" idx="4294967295"/>
          </p:nvPr>
        </p:nvSpPr>
        <p:spPr>
          <a:xfrm>
            <a:off x="306270" y="323355"/>
            <a:ext cx="11451815" cy="838200"/>
          </a:xfrm>
        </p:spPr>
        <p:txBody>
          <a:bodyPr/>
          <a:lstStyle/>
          <a:p>
            <a:pPr eaLnBrk="1" hangingPunct="1"/>
            <a:r>
              <a:rPr lang="en-US" dirty="0" smtClean="0"/>
              <a:t>IT Essentials 6.0</a:t>
            </a:r>
          </a:p>
        </p:txBody>
      </p:sp>
      <p:sp>
        <p:nvSpPr>
          <p:cNvPr id="13318" name="Rectangle 25"/>
          <p:cNvSpPr>
            <a:spLocks noChangeArrowheads="1"/>
          </p:cNvSpPr>
          <p:nvPr/>
        </p:nvSpPr>
        <p:spPr bwMode="auto">
          <a:xfrm>
            <a:off x="2179638" y="1123950"/>
            <a:ext cx="6940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defTabSz="814388">
              <a:tabLst>
                <a:tab pos="4459288" algn="l"/>
              </a:tabLst>
            </a:pPr>
            <a:r>
              <a:rPr lang="en-US" dirty="0">
                <a:solidFill>
                  <a:srgbClr val="FFFFFF"/>
                </a:solidFill>
              </a:rPr>
              <a:t>Subtitle: Size 24, Left Aligned</a:t>
            </a:r>
          </a:p>
        </p:txBody>
      </p:sp>
      <p:sp>
        <p:nvSpPr>
          <p:cNvPr id="2056" name="Rectangle 9"/>
          <p:cNvSpPr>
            <a:spLocks noChangeArrowheads="1"/>
          </p:cNvSpPr>
          <p:nvPr/>
        </p:nvSpPr>
        <p:spPr bwMode="auto">
          <a:xfrm>
            <a:off x="306271" y="1609641"/>
            <a:ext cx="11374100" cy="4480560"/>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dirty="0">
              <a:solidFill>
                <a:srgbClr val="000000"/>
              </a:solidFill>
              <a:latin typeface="Arial" pitchFamily="34" charset="0"/>
            </a:endParaRPr>
          </a:p>
        </p:txBody>
      </p:sp>
      <p:sp>
        <p:nvSpPr>
          <p:cNvPr id="13323" name="Rectangle 17"/>
          <p:cNvSpPr>
            <a:spLocks noGrp="1" noChangeArrowheads="1"/>
          </p:cNvSpPr>
          <p:nvPr>
            <p:ph type="body" idx="4294967295"/>
          </p:nvPr>
        </p:nvSpPr>
        <p:spPr>
          <a:xfrm>
            <a:off x="603249" y="1763797"/>
            <a:ext cx="7299779" cy="4377418"/>
          </a:xfrm>
        </p:spPr>
        <p:txBody>
          <a:bodyPr/>
          <a:lstStyle/>
          <a:p>
            <a:pPr>
              <a:lnSpc>
                <a:spcPct val="85000"/>
              </a:lnSpc>
            </a:pPr>
            <a:r>
              <a:rPr lang="en-US" sz="1800" dirty="0"/>
              <a:t>A comprehensive overview of computer hardware and software with an introduction to advanced concepts</a:t>
            </a:r>
          </a:p>
          <a:p>
            <a:pPr>
              <a:lnSpc>
                <a:spcPct val="85000"/>
              </a:lnSpc>
            </a:pPr>
            <a:r>
              <a:rPr lang="en-US" sz="1800" dirty="0"/>
              <a:t>Designed for students pursuing careers in IT who want practical knowledge of how different types of computing devices work</a:t>
            </a:r>
          </a:p>
          <a:p>
            <a:pPr>
              <a:lnSpc>
                <a:spcPct val="85000"/>
              </a:lnSpc>
            </a:pPr>
            <a:r>
              <a:rPr lang="en-US" sz="1800" dirty="0"/>
              <a:t>Interactive learning experience with hands-on labs, assessments that provide immediate diagnostic </a:t>
            </a:r>
            <a:r>
              <a:rPr lang="en-US" sz="1800" dirty="0" smtClean="0"/>
              <a:t>feedback.</a:t>
            </a:r>
          </a:p>
          <a:p>
            <a:pPr>
              <a:lnSpc>
                <a:spcPct val="85000"/>
              </a:lnSpc>
            </a:pPr>
            <a:r>
              <a:rPr lang="en-US" sz="1800" dirty="0"/>
              <a:t>Cisco Packet Tracer activities are designed for use with Packet Tracer </a:t>
            </a:r>
            <a:r>
              <a:rPr lang="en-US" sz="1800" dirty="0" smtClean="0"/>
              <a:t>6.2 and support alignment </a:t>
            </a:r>
            <a:r>
              <a:rPr lang="en-US" sz="1800" dirty="0"/>
              <a:t>with the new CompTIA A+ certification objectives</a:t>
            </a:r>
          </a:p>
          <a:p>
            <a:pPr>
              <a:lnSpc>
                <a:spcPct val="85000"/>
              </a:lnSpc>
            </a:pPr>
            <a:r>
              <a:rPr lang="en-US" sz="1800" dirty="0" smtClean="0"/>
              <a:t>Introduce </a:t>
            </a:r>
            <a:r>
              <a:rPr lang="en-US" sz="1800" dirty="0"/>
              <a:t>the student to computer </a:t>
            </a:r>
            <a:r>
              <a:rPr lang="en-US" sz="1800" dirty="0" smtClean="0"/>
              <a:t>and mobile devices hardware </a:t>
            </a:r>
            <a:r>
              <a:rPr lang="en-US" sz="1800" dirty="0"/>
              <a:t>and software, as well as </a:t>
            </a:r>
            <a:r>
              <a:rPr lang="en-US" sz="1800" dirty="0" smtClean="0"/>
              <a:t>operating systems</a:t>
            </a:r>
            <a:r>
              <a:rPr lang="en-US" sz="1800" dirty="0"/>
              <a:t>, networking concepts</a:t>
            </a:r>
            <a:r>
              <a:rPr lang="en-US" sz="1800" dirty="0" smtClean="0"/>
              <a:t>, </a:t>
            </a:r>
            <a:r>
              <a:rPr lang="en-US" sz="1800" dirty="0"/>
              <a:t>IT security, and troubleshooting</a:t>
            </a:r>
          </a:p>
          <a:p>
            <a:pPr>
              <a:lnSpc>
                <a:spcPct val="85000"/>
              </a:lnSpc>
            </a:pPr>
            <a:r>
              <a:rPr lang="en-US" sz="1800" dirty="0"/>
              <a:t>Available in netacad.com</a:t>
            </a:r>
            <a:r>
              <a:rPr lang="en-US" sz="1800" dirty="0" smtClean="0"/>
              <a:t> with </a:t>
            </a:r>
            <a:r>
              <a:rPr lang="en-US" sz="1800" dirty="0"/>
              <a:t>improved </a:t>
            </a:r>
            <a:r>
              <a:rPr lang="en-US" sz="1800" dirty="0" smtClean="0"/>
              <a:t>user interface and navigation features</a:t>
            </a:r>
            <a:endParaRPr lang="en-US" sz="1800" dirty="0"/>
          </a:p>
        </p:txBody>
      </p:sp>
      <p:pic>
        <p:nvPicPr>
          <p:cNvPr id="3" name="Picture 2"/>
          <p:cNvPicPr>
            <a:picLocks noChangeAspect="1"/>
          </p:cNvPicPr>
          <p:nvPr/>
        </p:nvPicPr>
        <p:blipFill>
          <a:blip r:embed="rId3"/>
          <a:stretch>
            <a:fillRect/>
          </a:stretch>
        </p:blipFill>
        <p:spPr>
          <a:xfrm>
            <a:off x="8349347" y="1461541"/>
            <a:ext cx="3472541" cy="4679674"/>
          </a:xfrm>
          <a:prstGeom prst="rect">
            <a:avLst/>
          </a:prstGeom>
          <a:ln>
            <a:noFill/>
          </a:ln>
          <a:effectLst>
            <a:softEdge rad="112500"/>
          </a:effectLst>
        </p:spPr>
      </p:pic>
    </p:spTree>
    <p:extLst>
      <p:ext uri="{BB962C8B-B14F-4D97-AF65-F5344CB8AC3E}">
        <p14:creationId xmlns:p14="http://schemas.microsoft.com/office/powerpoint/2010/main" val="245173014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Changes in 6.0 </a:t>
            </a:r>
          </a:p>
        </p:txBody>
      </p:sp>
      <p:sp>
        <p:nvSpPr>
          <p:cNvPr id="4" name="Text Placeholder 3"/>
          <p:cNvSpPr>
            <a:spLocks noGrp="1"/>
          </p:cNvSpPr>
          <p:nvPr>
            <p:ph type="body" sz="quarter" idx="4294967295"/>
          </p:nvPr>
        </p:nvSpPr>
        <p:spPr>
          <a:xfrm>
            <a:off x="206834" y="1095375"/>
            <a:ext cx="6240463" cy="5762625"/>
          </a:xfrm>
        </p:spPr>
        <p:txBody>
          <a:bodyPr/>
          <a:lstStyle/>
          <a:p>
            <a:pPr marL="228600" lvl="1" indent="-228600" fontAlgn="base">
              <a:lnSpc>
                <a:spcPct val="100000"/>
              </a:lnSpc>
              <a:spcBef>
                <a:spcPts val="1200"/>
              </a:spcBef>
              <a:spcAft>
                <a:spcPct val="0"/>
              </a:spcAft>
              <a:buSzPct val="90000"/>
              <a:buFont typeface="Arial"/>
              <a:buChar char="•"/>
              <a:defRPr/>
            </a:pPr>
            <a:r>
              <a:rPr lang="en-US" sz="2000" dirty="0"/>
              <a:t>Aligns with updated CompTIA A+ 200-901 and 200-902 certification exams</a:t>
            </a:r>
          </a:p>
          <a:p>
            <a:pPr marL="228600" lvl="1" indent="-228600" fontAlgn="base">
              <a:lnSpc>
                <a:spcPct val="100000"/>
              </a:lnSpc>
              <a:spcBef>
                <a:spcPts val="1200"/>
              </a:spcBef>
              <a:spcAft>
                <a:spcPct val="0"/>
              </a:spcAft>
              <a:buSzPct val="90000"/>
              <a:buFont typeface="Arial"/>
              <a:buChar char="•"/>
              <a:defRPr/>
            </a:pPr>
            <a:r>
              <a:rPr lang="en-US" sz="2000" dirty="0"/>
              <a:t>Focus on the skills needed to perform the job, not on the specific features and functions of different operating systems</a:t>
            </a:r>
          </a:p>
          <a:p>
            <a:pPr marL="228600" lvl="1" indent="-228600" fontAlgn="base">
              <a:lnSpc>
                <a:spcPct val="100000"/>
              </a:lnSpc>
              <a:spcBef>
                <a:spcPts val="1200"/>
              </a:spcBef>
              <a:spcAft>
                <a:spcPct val="0"/>
              </a:spcAft>
              <a:buSzPct val="90000"/>
              <a:buFont typeface="Arial"/>
              <a:buChar char="•"/>
              <a:defRPr/>
            </a:pPr>
            <a:r>
              <a:rPr lang="en-US" sz="2000" dirty="0"/>
              <a:t>Updated and expanded content in: cybersecurity, mobile devices, troubleshooting and a variety of operating systems </a:t>
            </a:r>
          </a:p>
          <a:p>
            <a:pPr marL="228600" lvl="1" indent="-228600" fontAlgn="base">
              <a:lnSpc>
                <a:spcPct val="100000"/>
              </a:lnSpc>
              <a:spcBef>
                <a:spcPts val="1200"/>
              </a:spcBef>
              <a:spcAft>
                <a:spcPct val="0"/>
              </a:spcAft>
              <a:buSzPct val="90000"/>
              <a:buFont typeface="Arial"/>
              <a:buChar char="•"/>
              <a:defRPr/>
            </a:pPr>
            <a:r>
              <a:rPr lang="en-US" sz="2000" dirty="0"/>
              <a:t>New topics added to align with certification changes:</a:t>
            </a:r>
          </a:p>
          <a:p>
            <a:pPr marL="742950" lvl="1" indent="-285750" fontAlgn="base">
              <a:lnSpc>
                <a:spcPct val="100000"/>
              </a:lnSpc>
              <a:spcBef>
                <a:spcPts val="0"/>
              </a:spcBef>
              <a:spcAft>
                <a:spcPct val="0"/>
              </a:spcAft>
              <a:buSzPct val="90000"/>
              <a:buFont typeface="Arial"/>
              <a:buChar char="•"/>
              <a:defRPr/>
            </a:pPr>
            <a:r>
              <a:rPr lang="en-US" dirty="0"/>
              <a:t>Mac OS (OS X) and Windows Phone</a:t>
            </a:r>
            <a:endParaRPr lang="en-US" dirty="0" smtClean="0"/>
          </a:p>
          <a:p>
            <a:pPr marL="742950" lvl="1" indent="-285750" fontAlgn="base">
              <a:lnSpc>
                <a:spcPct val="100000"/>
              </a:lnSpc>
              <a:spcBef>
                <a:spcPts val="0"/>
              </a:spcBef>
              <a:spcAft>
                <a:spcPct val="0"/>
              </a:spcAft>
              <a:buSzPct val="90000"/>
              <a:buFont typeface="Arial"/>
              <a:buChar char="•"/>
              <a:defRPr/>
            </a:pPr>
            <a:r>
              <a:rPr lang="en-US" dirty="0"/>
              <a:t>Data Centers and Cloud </a:t>
            </a:r>
            <a:r>
              <a:rPr lang="en-US" dirty="0" smtClean="0"/>
              <a:t>Computing</a:t>
            </a:r>
          </a:p>
          <a:p>
            <a:pPr marL="742950" lvl="1" indent="-285750" fontAlgn="base">
              <a:lnSpc>
                <a:spcPct val="100000"/>
              </a:lnSpc>
              <a:spcBef>
                <a:spcPts val="0"/>
              </a:spcBef>
              <a:spcAft>
                <a:spcPct val="0"/>
              </a:spcAft>
              <a:buSzPct val="90000"/>
              <a:buFont typeface="Arial"/>
              <a:buChar char="•"/>
              <a:defRPr/>
            </a:pPr>
            <a:r>
              <a:rPr lang="en-US" dirty="0"/>
              <a:t>Networked Host </a:t>
            </a:r>
            <a:r>
              <a:rPr lang="en-US" dirty="0" smtClean="0"/>
              <a:t>Services</a:t>
            </a:r>
          </a:p>
          <a:p>
            <a:pPr marL="742950" lvl="1" indent="-285750" fontAlgn="base">
              <a:lnSpc>
                <a:spcPct val="100000"/>
              </a:lnSpc>
              <a:spcBef>
                <a:spcPts val="0"/>
              </a:spcBef>
              <a:spcAft>
                <a:spcPct val="0"/>
              </a:spcAft>
              <a:buSzPct val="90000"/>
              <a:buFont typeface="Arial"/>
              <a:buChar char="•"/>
              <a:defRPr/>
            </a:pPr>
            <a:r>
              <a:rPr lang="en-US" dirty="0"/>
              <a:t>Basic Linux CLI </a:t>
            </a:r>
            <a:r>
              <a:rPr lang="en-US" dirty="0" smtClean="0"/>
              <a:t>commands</a:t>
            </a:r>
          </a:p>
          <a:p>
            <a:pPr marL="742950" lvl="1" indent="-285750" fontAlgn="base">
              <a:lnSpc>
                <a:spcPct val="100000"/>
              </a:lnSpc>
              <a:spcBef>
                <a:spcPts val="0"/>
              </a:spcBef>
              <a:spcAft>
                <a:spcPct val="0"/>
              </a:spcAft>
              <a:buSzPct val="90000"/>
              <a:buFont typeface="Arial"/>
              <a:buChar char="•"/>
              <a:defRPr/>
            </a:pPr>
            <a:r>
              <a:rPr lang="en-US" dirty="0"/>
              <a:t>Motion Sensors, Touchpads, Smartcard </a:t>
            </a:r>
            <a:r>
              <a:rPr lang="en-US" dirty="0" smtClean="0"/>
              <a:t>readers</a:t>
            </a:r>
          </a:p>
          <a:p>
            <a:pPr marL="742950" lvl="1" indent="-285750" fontAlgn="base">
              <a:lnSpc>
                <a:spcPct val="100000"/>
              </a:lnSpc>
              <a:spcBef>
                <a:spcPts val="0"/>
              </a:spcBef>
              <a:spcAft>
                <a:spcPct val="0"/>
              </a:spcAft>
              <a:buSzPct val="90000"/>
              <a:buFont typeface="Arial"/>
              <a:buChar char="•"/>
              <a:defRPr/>
            </a:pPr>
            <a:r>
              <a:rPr lang="en-US" dirty="0"/>
              <a:t>Windows 8 &amp; </a:t>
            </a:r>
            <a:r>
              <a:rPr lang="en-US" dirty="0" smtClean="0"/>
              <a:t>8.1</a:t>
            </a:r>
          </a:p>
          <a:p>
            <a:pPr marL="742950" lvl="1" indent="-285750" fontAlgn="base">
              <a:lnSpc>
                <a:spcPct val="50000"/>
              </a:lnSpc>
              <a:spcBef>
                <a:spcPts val="1438"/>
              </a:spcBef>
              <a:spcAft>
                <a:spcPct val="0"/>
              </a:spcAft>
              <a:buSzPct val="90000"/>
              <a:buFont typeface="Arial"/>
              <a:buChar char="•"/>
              <a:defRPr/>
            </a:pPr>
            <a:endParaRPr lang="en-US" dirty="0" smtClean="0"/>
          </a:p>
        </p:txBody>
      </p:sp>
      <p:sp>
        <p:nvSpPr>
          <p:cNvPr id="6" name="Text Placeholder 3"/>
          <p:cNvSpPr txBox="1">
            <a:spLocks/>
          </p:cNvSpPr>
          <p:nvPr/>
        </p:nvSpPr>
        <p:spPr>
          <a:xfrm>
            <a:off x="6425248" y="1101757"/>
            <a:ext cx="5859744" cy="1438121"/>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n-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n-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n-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n-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3700" lvl="1" indent="-342900" fontAlgn="base">
              <a:lnSpc>
                <a:spcPct val="100000"/>
              </a:lnSpc>
              <a:spcBef>
                <a:spcPts val="1200"/>
              </a:spcBef>
              <a:spcAft>
                <a:spcPct val="0"/>
              </a:spcAft>
              <a:buSzPct val="90000"/>
              <a:buFont typeface="Arial"/>
              <a:buChar char="•"/>
              <a:defRPr/>
            </a:pPr>
            <a:r>
              <a:rPr lang="en-US" sz="2000" dirty="0"/>
              <a:t>Aligns to latest version of Packet Tracer, </a:t>
            </a:r>
            <a:br>
              <a:rPr lang="en-US" sz="2000" dirty="0"/>
            </a:br>
            <a:r>
              <a:rPr lang="en-US" sz="2000" dirty="0"/>
              <a:t>PT 6.2</a:t>
            </a:r>
          </a:p>
          <a:p>
            <a:pPr marL="393700" lvl="1" indent="-342900" fontAlgn="base">
              <a:lnSpc>
                <a:spcPct val="70000"/>
              </a:lnSpc>
              <a:spcBef>
                <a:spcPts val="1438"/>
              </a:spcBef>
              <a:spcAft>
                <a:spcPct val="0"/>
              </a:spcAft>
              <a:buSzPct val="90000"/>
              <a:buFont typeface="Arial"/>
              <a:buChar char="•"/>
              <a:defRPr/>
            </a:pPr>
            <a:endParaRPr lang="en-US" sz="2000" dirty="0"/>
          </a:p>
        </p:txBody>
      </p:sp>
      <p:pic>
        <p:nvPicPr>
          <p:cNvPr id="3" name="Picture 2"/>
          <p:cNvPicPr>
            <a:picLocks noChangeAspect="1"/>
          </p:cNvPicPr>
          <p:nvPr/>
        </p:nvPicPr>
        <p:blipFill>
          <a:blip r:embed="rId3"/>
          <a:stretch>
            <a:fillRect/>
          </a:stretch>
        </p:blipFill>
        <p:spPr>
          <a:xfrm>
            <a:off x="6425248" y="2376518"/>
            <a:ext cx="5650078" cy="3383280"/>
          </a:xfrm>
          <a:prstGeom prst="rect">
            <a:avLst/>
          </a:prstGeom>
        </p:spPr>
      </p:pic>
    </p:spTree>
    <p:extLst>
      <p:ext uri="{BB962C8B-B14F-4D97-AF65-F5344CB8AC3E}">
        <p14:creationId xmlns:p14="http://schemas.microsoft.com/office/powerpoint/2010/main" val="30979515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for Students</a:t>
            </a:r>
            <a:endParaRPr lang="en-US" dirty="0"/>
          </a:p>
        </p:txBody>
      </p:sp>
      <p:sp>
        <p:nvSpPr>
          <p:cNvPr id="3" name="Rectangle 9"/>
          <p:cNvSpPr>
            <a:spLocks noChangeArrowheads="1"/>
          </p:cNvSpPr>
          <p:nvPr/>
        </p:nvSpPr>
        <p:spPr bwMode="auto">
          <a:xfrm>
            <a:off x="306270" y="1327113"/>
            <a:ext cx="9982319" cy="4784501"/>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5" name="Rectangle 17"/>
          <p:cNvSpPr txBox="1">
            <a:spLocks noChangeArrowheads="1"/>
          </p:cNvSpPr>
          <p:nvPr/>
        </p:nvSpPr>
        <p:spPr>
          <a:xfrm>
            <a:off x="555171" y="1445126"/>
            <a:ext cx="7717972" cy="45461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rgbClr val="493B93"/>
              </a:buClr>
              <a:buSzPct val="90000"/>
              <a:buFont typeface="Arial" pitchFamily="34" charset="0"/>
              <a:buChar char="•"/>
              <a:tabLst/>
              <a:defRPr lang="en-US" sz="2200" kern="1200" dirty="0" smtClean="0">
                <a:solidFill>
                  <a:srgbClr val="435153"/>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1800" dirty="0">
                <a:latin typeface="+mn-lt"/>
              </a:rPr>
              <a:t>Offers a comprehensive introduction to the IT industry</a:t>
            </a:r>
          </a:p>
          <a:p>
            <a:pPr>
              <a:spcBef>
                <a:spcPts val="0"/>
              </a:spcBef>
              <a:spcAft>
                <a:spcPts val="1200"/>
              </a:spcAft>
            </a:pPr>
            <a:r>
              <a:rPr lang="en-US" sz="1800" dirty="0" smtClean="0">
                <a:latin typeface="+mn-lt"/>
              </a:rPr>
              <a:t>Provides </a:t>
            </a:r>
            <a:r>
              <a:rPr lang="en-US" sz="1800" dirty="0">
                <a:latin typeface="+mn-lt"/>
              </a:rPr>
              <a:t>a comprehensive introduction to the IT industry and in-depth exposure to </a:t>
            </a:r>
            <a:r>
              <a:rPr lang="en-US" sz="1800" dirty="0" smtClean="0">
                <a:latin typeface="+mn-lt"/>
              </a:rPr>
              <a:t>personal computers</a:t>
            </a:r>
            <a:r>
              <a:rPr lang="en-US" sz="1800" dirty="0">
                <a:latin typeface="+mn-lt"/>
              </a:rPr>
              <a:t>, hardware, and operating systems</a:t>
            </a:r>
          </a:p>
          <a:p>
            <a:pPr>
              <a:spcBef>
                <a:spcPts val="0"/>
              </a:spcBef>
              <a:spcAft>
                <a:spcPts val="1200"/>
              </a:spcAft>
            </a:pPr>
            <a:r>
              <a:rPr lang="en-US" sz="1800" dirty="0" smtClean="0">
                <a:latin typeface="+mn-lt"/>
              </a:rPr>
              <a:t>Learn </a:t>
            </a:r>
            <a:r>
              <a:rPr lang="en-US" sz="1800" dirty="0">
                <a:latin typeface="+mn-lt"/>
              </a:rPr>
              <a:t>by doing: hands-on activities and labs help students become familiar with how to safely and securely install, configure, maintain, upgrade, and troubleshoot computer systems </a:t>
            </a:r>
          </a:p>
          <a:p>
            <a:pPr>
              <a:spcBef>
                <a:spcPts val="0"/>
              </a:spcBef>
              <a:spcAft>
                <a:spcPts val="1200"/>
              </a:spcAft>
            </a:pPr>
            <a:r>
              <a:rPr lang="en-US" sz="1800" dirty="0">
                <a:latin typeface="+mn-lt"/>
              </a:rPr>
              <a:t>Anytime learning: course text, assignments, quizzes, and discussions are supported on mobile devices</a:t>
            </a:r>
          </a:p>
          <a:p>
            <a:pPr>
              <a:spcBef>
                <a:spcPts val="0"/>
              </a:spcBef>
              <a:spcAft>
                <a:spcPts val="1200"/>
              </a:spcAft>
            </a:pPr>
            <a:r>
              <a:rPr lang="en-US" sz="1800" dirty="0">
                <a:latin typeface="+mn-lt"/>
              </a:rPr>
              <a:t>Immediate feedback on assessment questions helps students monitor progress and reinforces learning</a:t>
            </a:r>
          </a:p>
          <a:p>
            <a:pPr>
              <a:spcBef>
                <a:spcPts val="0"/>
              </a:spcBef>
              <a:spcAft>
                <a:spcPts val="1200"/>
              </a:spcAft>
            </a:pPr>
            <a:r>
              <a:rPr lang="en-US" sz="1800" dirty="0">
                <a:latin typeface="+mn-lt"/>
              </a:rPr>
              <a:t>Helps students prepare for </a:t>
            </a:r>
            <a:r>
              <a:rPr lang="en-US" sz="1800" dirty="0" err="1">
                <a:latin typeface="+mn-lt"/>
              </a:rPr>
              <a:t>CompTIA</a:t>
            </a:r>
            <a:r>
              <a:rPr lang="en-US" sz="1800" dirty="0">
                <a:latin typeface="+mn-lt"/>
              </a:rPr>
              <a:t> A+ certification exams</a:t>
            </a:r>
          </a:p>
          <a:p>
            <a:pPr>
              <a:spcBef>
                <a:spcPts val="0"/>
              </a:spcBef>
              <a:spcAft>
                <a:spcPts val="1200"/>
              </a:spcAft>
            </a:pPr>
            <a:r>
              <a:rPr lang="en-US" sz="1800" dirty="0">
                <a:latin typeface="+mn-lt"/>
              </a:rPr>
              <a:t>Supports development of career skills needed to succeed in entry-level IT jobs</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84639" y="1327113"/>
            <a:ext cx="2779606" cy="4784502"/>
          </a:xfrm>
          <a:prstGeom prst="rect">
            <a:avLst/>
          </a:prstGeom>
        </p:spPr>
      </p:pic>
    </p:spTree>
    <p:extLst>
      <p:ext uri="{BB962C8B-B14F-4D97-AF65-F5344CB8AC3E}">
        <p14:creationId xmlns:p14="http://schemas.microsoft.com/office/powerpoint/2010/main" val="238253341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9"/>
          <p:cNvSpPr>
            <a:spLocks noChangeArrowheads="1"/>
          </p:cNvSpPr>
          <p:nvPr/>
        </p:nvSpPr>
        <p:spPr bwMode="auto">
          <a:xfrm>
            <a:off x="306270" y="1384135"/>
            <a:ext cx="11451815" cy="488603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10" name="Title 1"/>
          <p:cNvSpPr>
            <a:spLocks noGrp="1"/>
          </p:cNvSpPr>
          <p:nvPr>
            <p:ph type="title"/>
          </p:nvPr>
        </p:nvSpPr>
        <p:spPr/>
        <p:txBody>
          <a:bodyPr/>
          <a:lstStyle/>
          <a:p>
            <a:r>
              <a:rPr lang="en-US" dirty="0" smtClean="0"/>
              <a:t>Who Should Enroll?</a:t>
            </a:r>
            <a:endParaRPr lang="en-US" dirty="0"/>
          </a:p>
        </p:txBody>
      </p:sp>
      <p:sp>
        <p:nvSpPr>
          <p:cNvPr id="16394" name="Rectangle 20"/>
          <p:cNvSpPr>
            <a:spLocks noGrp="1" noChangeArrowheads="1"/>
          </p:cNvSpPr>
          <p:nvPr>
            <p:ph type="body" idx="4294967295"/>
          </p:nvPr>
        </p:nvSpPr>
        <p:spPr>
          <a:xfrm>
            <a:off x="511629" y="1475242"/>
            <a:ext cx="10776857" cy="2706687"/>
          </a:xfrm>
        </p:spPr>
        <p:txBody>
          <a:bodyPr/>
          <a:lstStyle/>
          <a:p>
            <a:pPr>
              <a:spcBef>
                <a:spcPts val="0"/>
              </a:spcBef>
              <a:spcAft>
                <a:spcPts val="1200"/>
              </a:spcAft>
              <a:defRPr/>
            </a:pPr>
            <a:r>
              <a:rPr lang="en-US" sz="1800" dirty="0"/>
              <a:t>Students seeking career-oriented, entry-level hardware and software skills to prepare for careers in technical support roles and information </a:t>
            </a:r>
            <a:r>
              <a:rPr lang="en-US" sz="1800" dirty="0" smtClean="0"/>
              <a:t>technology </a:t>
            </a:r>
            <a:r>
              <a:rPr lang="en-US" sz="1800" dirty="0"/>
              <a:t>(</a:t>
            </a:r>
            <a:r>
              <a:rPr lang="en-US" sz="1800" dirty="0" smtClean="0"/>
              <a:t>IT</a:t>
            </a:r>
            <a:r>
              <a:rPr lang="en-US" sz="1800" dirty="0"/>
              <a:t>) </a:t>
            </a:r>
          </a:p>
          <a:p>
            <a:pPr>
              <a:spcBef>
                <a:spcPts val="0"/>
              </a:spcBef>
              <a:spcAft>
                <a:spcPts val="1200"/>
              </a:spcAft>
              <a:defRPr/>
            </a:pPr>
            <a:r>
              <a:rPr lang="en-US" sz="1800" dirty="0"/>
              <a:t>Students who want to gain skills and working knowledge of how computers work, how to assemble computers, and how to troubleshoot hardware and software issues </a:t>
            </a:r>
          </a:p>
          <a:p>
            <a:pPr>
              <a:spcBef>
                <a:spcPts val="0"/>
              </a:spcBef>
              <a:spcAft>
                <a:spcPts val="1200"/>
              </a:spcAft>
              <a:defRPr/>
            </a:pPr>
            <a:r>
              <a:rPr lang="en-US" sz="1800" dirty="0"/>
              <a:t>Students at many education levels and types of institutions including high schools, secondary schools, universities, colleges, career and technical schools, and non-traditional learning environments such as community organizations</a:t>
            </a:r>
          </a:p>
        </p:txBody>
      </p:sp>
      <p:pic>
        <p:nvPicPr>
          <p:cNvPr id="16397"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975"/>
          <a:stretch/>
        </p:blipFill>
        <p:spPr bwMode="auto">
          <a:xfrm>
            <a:off x="6475754" y="3839244"/>
            <a:ext cx="4265914" cy="2286000"/>
          </a:xfrm>
          <a:prstGeom prst="rect">
            <a:avLst/>
          </a:prstGeom>
          <a:noFill/>
          <a:ln w="28575" algn="ctr">
            <a:solidFill>
              <a:srgbClr val="C0C0C0">
                <a:alpha val="50195"/>
              </a:srgbClr>
            </a:solidFill>
            <a:miter lim="800000"/>
            <a:headEnd/>
            <a:tailEnd/>
          </a:ln>
          <a:extLst>
            <a:ext uri="{909E8E84-426E-40DD-AFC4-6F175D3DCCD1}">
              <a14:hiddenFill xmlns:a14="http://schemas.microsoft.com/office/drawing/2010/main">
                <a:solidFill>
                  <a:srgbClr val="FFFFFF"/>
                </a:solidFill>
              </a14:hiddenFill>
            </a:ext>
          </a:extLst>
        </p:spPr>
      </p:pic>
      <p:pic>
        <p:nvPicPr>
          <p:cNvPr id="16398" name="Picture 1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636" r="5446"/>
          <a:stretch/>
        </p:blipFill>
        <p:spPr bwMode="auto">
          <a:xfrm>
            <a:off x="1412195" y="3839244"/>
            <a:ext cx="4047142" cy="2286000"/>
          </a:xfrm>
          <a:prstGeom prst="rect">
            <a:avLst/>
          </a:prstGeom>
          <a:noFill/>
          <a:ln w="28575" algn="ctr">
            <a:solidFill>
              <a:srgbClr val="C0C0C0">
                <a:alpha val="50195"/>
              </a:srgb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7110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588" y="1066802"/>
            <a:ext cx="12188825" cy="4742369"/>
          </a:xfrm>
          <a:prstGeom prst="trapezoid">
            <a:avLst>
              <a:gd name="adj" fmla="val 0"/>
            </a:avLst>
          </a:prstGeom>
          <a:gradFill>
            <a:gsLst>
              <a:gs pos="0">
                <a:srgbClr val="00B0F0"/>
              </a:gs>
              <a:gs pos="100000">
                <a:srgbClr val="002060"/>
              </a:gs>
              <a:gs pos="67000">
                <a:schemeClr val="accent4"/>
              </a:gs>
              <a:gs pos="34000">
                <a:srgbClr val="0070C0"/>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ounded MT Bold" panose="020F0704030504030204" pitchFamily="34" charset="0"/>
            </a:endParaRPr>
          </a:p>
        </p:txBody>
      </p:sp>
      <p:sp>
        <p:nvSpPr>
          <p:cNvPr id="2" name="Title 1"/>
          <p:cNvSpPr>
            <a:spLocks noGrp="1"/>
          </p:cNvSpPr>
          <p:nvPr>
            <p:ph type="title"/>
          </p:nvPr>
        </p:nvSpPr>
        <p:spPr/>
        <p:txBody>
          <a:bodyPr anchor="t"/>
          <a:lstStyle/>
          <a:p>
            <a:r>
              <a:rPr lang="en-US" dirty="0" smtClean="0"/>
              <a:t>Course Proficiency</a:t>
            </a:r>
            <a:endParaRPr lang="en-US" dirty="0"/>
          </a:p>
        </p:txBody>
      </p:sp>
      <p:sp>
        <p:nvSpPr>
          <p:cNvPr id="18" name="TextBox 17"/>
          <p:cNvSpPr txBox="1"/>
          <p:nvPr/>
        </p:nvSpPr>
        <p:spPr>
          <a:xfrm>
            <a:off x="7850098" y="5910889"/>
            <a:ext cx="2744515" cy="276999"/>
          </a:xfrm>
          <a:prstGeom prst="rect">
            <a:avLst/>
          </a:prstGeom>
          <a:noFill/>
        </p:spPr>
        <p:txBody>
          <a:bodyPr wrap="square" rtlCol="0">
            <a:spAutoFit/>
          </a:bodyPr>
          <a:lstStyle/>
          <a:p>
            <a:pPr algn="ctr"/>
            <a:r>
              <a:rPr lang="en-US" sz="1200" dirty="0">
                <a:solidFill>
                  <a:schemeClr val="bg2"/>
                </a:solidFill>
                <a:latin typeface="Arial Rounded MT Bold" panose="020F0704030504030204" pitchFamily="34" charset="0"/>
              </a:rPr>
              <a:t>Internet of Everything</a:t>
            </a:r>
          </a:p>
        </p:txBody>
      </p:sp>
      <p:sp>
        <p:nvSpPr>
          <p:cNvPr id="19" name="TextBox 18"/>
          <p:cNvSpPr txBox="1"/>
          <p:nvPr/>
        </p:nvSpPr>
        <p:spPr>
          <a:xfrm>
            <a:off x="515180" y="5931396"/>
            <a:ext cx="2253198" cy="276999"/>
          </a:xfrm>
          <a:prstGeom prst="rect">
            <a:avLst/>
          </a:prstGeom>
          <a:noFill/>
        </p:spPr>
        <p:txBody>
          <a:bodyPr wrap="square" rtlCol="0">
            <a:spAutoFit/>
          </a:bodyPr>
          <a:lstStyle/>
          <a:p>
            <a:pPr algn="ctr"/>
            <a:r>
              <a:rPr lang="en-US" sz="1200" dirty="0">
                <a:solidFill>
                  <a:schemeClr val="bg2"/>
                </a:solidFill>
                <a:latin typeface="Arial Rounded MT Bold" panose="020F0704030504030204" pitchFamily="34" charset="0"/>
              </a:rPr>
              <a:t>OS &amp; IT</a:t>
            </a:r>
          </a:p>
        </p:txBody>
      </p:sp>
      <p:sp>
        <p:nvSpPr>
          <p:cNvPr id="20" name="TextBox 19"/>
          <p:cNvSpPr txBox="1"/>
          <p:nvPr/>
        </p:nvSpPr>
        <p:spPr>
          <a:xfrm>
            <a:off x="3189845" y="5946798"/>
            <a:ext cx="1188720" cy="276999"/>
          </a:xfrm>
          <a:prstGeom prst="rect">
            <a:avLst/>
          </a:prstGeom>
          <a:noFill/>
        </p:spPr>
        <p:txBody>
          <a:bodyPr wrap="square" rtlCol="0">
            <a:spAutoFit/>
          </a:bodyPr>
          <a:lstStyle/>
          <a:p>
            <a:pPr algn="ctr"/>
            <a:r>
              <a:rPr lang="en-US" sz="1200" dirty="0">
                <a:solidFill>
                  <a:schemeClr val="bg2"/>
                </a:solidFill>
                <a:latin typeface="Arial Rounded MT Bold" panose="020F0704030504030204" pitchFamily="34" charset="0"/>
              </a:rPr>
              <a:t>Networking</a:t>
            </a:r>
          </a:p>
        </p:txBody>
      </p:sp>
      <p:sp>
        <p:nvSpPr>
          <p:cNvPr id="21" name="TextBox 20"/>
          <p:cNvSpPr txBox="1"/>
          <p:nvPr/>
        </p:nvSpPr>
        <p:spPr>
          <a:xfrm>
            <a:off x="4832544" y="5931396"/>
            <a:ext cx="1222310" cy="276999"/>
          </a:xfrm>
          <a:prstGeom prst="rect">
            <a:avLst/>
          </a:prstGeom>
          <a:noFill/>
        </p:spPr>
        <p:txBody>
          <a:bodyPr wrap="square" rtlCol="0">
            <a:spAutoFit/>
          </a:bodyPr>
          <a:lstStyle/>
          <a:p>
            <a:pPr algn="ctr"/>
            <a:r>
              <a:rPr lang="en-US" sz="1200" dirty="0">
                <a:solidFill>
                  <a:schemeClr val="bg2"/>
                </a:solidFill>
                <a:latin typeface="Arial Rounded MT Bold" panose="020F0704030504030204" pitchFamily="34" charset="0"/>
              </a:rPr>
              <a:t>Security</a:t>
            </a:r>
          </a:p>
        </p:txBody>
      </p:sp>
      <p:sp>
        <p:nvSpPr>
          <p:cNvPr id="22" name="Rounded Rectangle 21"/>
          <p:cNvSpPr/>
          <p:nvPr/>
        </p:nvSpPr>
        <p:spPr>
          <a:xfrm>
            <a:off x="1022162" y="4944997"/>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Get Connected</a:t>
            </a:r>
          </a:p>
        </p:txBody>
      </p:sp>
      <p:sp>
        <p:nvSpPr>
          <p:cNvPr id="23" name="Rounded Rectangle 22"/>
          <p:cNvSpPr/>
          <p:nvPr/>
        </p:nvSpPr>
        <p:spPr>
          <a:xfrm>
            <a:off x="515180" y="4212377"/>
            <a:ext cx="109728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IT Essentials</a:t>
            </a:r>
          </a:p>
        </p:txBody>
      </p:sp>
      <p:sp>
        <p:nvSpPr>
          <p:cNvPr id="24" name="Rounded Rectangle 23"/>
          <p:cNvSpPr/>
          <p:nvPr/>
        </p:nvSpPr>
        <p:spPr>
          <a:xfrm>
            <a:off x="8567553" y="4232210"/>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Intro to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the Internet of Everything (IoE)</a:t>
            </a:r>
          </a:p>
        </p:txBody>
      </p:sp>
      <p:sp>
        <p:nvSpPr>
          <p:cNvPr id="25" name="Rounded Rectangle 24"/>
          <p:cNvSpPr/>
          <p:nvPr/>
        </p:nvSpPr>
        <p:spPr>
          <a:xfrm>
            <a:off x="4807001" y="4109548"/>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Intro to Cybersecurity</a:t>
            </a:r>
          </a:p>
        </p:txBody>
      </p:sp>
      <p:sp>
        <p:nvSpPr>
          <p:cNvPr id="27" name="Rounded Rectangle 26"/>
          <p:cNvSpPr/>
          <p:nvPr/>
        </p:nvSpPr>
        <p:spPr>
          <a:xfrm>
            <a:off x="3189844" y="2000908"/>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CCNA Routing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&amp; Switching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(3-4)</a:t>
            </a:r>
          </a:p>
        </p:txBody>
      </p:sp>
      <p:sp>
        <p:nvSpPr>
          <p:cNvPr id="28" name="Rounded Rectangle 27"/>
          <p:cNvSpPr/>
          <p:nvPr/>
        </p:nvSpPr>
        <p:spPr>
          <a:xfrm>
            <a:off x="3189844" y="1264921"/>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CCNP Routing &amp; Switching</a:t>
            </a:r>
          </a:p>
          <a:p>
            <a:pPr algn="ctr"/>
            <a:r>
              <a:rPr lang="en-US" sz="1200" dirty="0">
                <a:latin typeface="Arial Unicode MS" panose="020B0604020202020204" pitchFamily="34" charset="-128"/>
                <a:cs typeface="Arial Unicode MS" panose="020B0604020202020204" pitchFamily="34" charset="-128"/>
              </a:rPr>
              <a:t>1-3</a:t>
            </a:r>
          </a:p>
        </p:txBody>
      </p:sp>
      <p:sp>
        <p:nvSpPr>
          <p:cNvPr id="29" name="Rounded Rectangle 28"/>
          <p:cNvSpPr/>
          <p:nvPr/>
        </p:nvSpPr>
        <p:spPr>
          <a:xfrm>
            <a:off x="4807001" y="2001325"/>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CCNA Security</a:t>
            </a:r>
          </a:p>
        </p:txBody>
      </p:sp>
      <p:sp>
        <p:nvSpPr>
          <p:cNvPr id="30" name="Rounded Rectangle 29"/>
          <p:cNvSpPr/>
          <p:nvPr/>
        </p:nvSpPr>
        <p:spPr>
          <a:xfrm>
            <a:off x="1671098" y="4208198"/>
            <a:ext cx="1097280" cy="640080"/>
          </a:xfrm>
          <a:prstGeom prst="roundRect">
            <a:avLst/>
          </a:prstGeom>
          <a:ln>
            <a:solidFill>
              <a:schemeClr val="bg1"/>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NDG Linux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Essentials</a:t>
            </a:r>
          </a:p>
        </p:txBody>
      </p:sp>
      <p:sp>
        <p:nvSpPr>
          <p:cNvPr id="6" name="TextBox 5"/>
          <p:cNvSpPr txBox="1"/>
          <p:nvPr/>
        </p:nvSpPr>
        <p:spPr>
          <a:xfrm rot="16200000">
            <a:off x="-784780" y="4597987"/>
            <a:ext cx="1875099" cy="307777"/>
          </a:xfrm>
          <a:prstGeom prst="rect">
            <a:avLst/>
          </a:prstGeom>
          <a:noFill/>
        </p:spPr>
        <p:txBody>
          <a:bodyPr wrap="square" rtlCol="0">
            <a:spAutoFit/>
          </a:bodyPr>
          <a:lstStyle/>
          <a:p>
            <a:r>
              <a:rPr lang="en-US" sz="1400" dirty="0">
                <a:solidFill>
                  <a:schemeClr val="bg1"/>
                </a:solidFill>
                <a:latin typeface="Arial Rounded MT Bold" panose="020F0704030504030204" pitchFamily="34" charset="0"/>
              </a:rPr>
              <a:t>Entry-level </a:t>
            </a:r>
          </a:p>
        </p:txBody>
      </p:sp>
      <p:sp>
        <p:nvSpPr>
          <p:cNvPr id="32" name="TextBox 31"/>
          <p:cNvSpPr txBox="1"/>
          <p:nvPr/>
        </p:nvSpPr>
        <p:spPr>
          <a:xfrm rot="16200000">
            <a:off x="-835114" y="2170949"/>
            <a:ext cx="1975767" cy="307777"/>
          </a:xfrm>
          <a:prstGeom prst="rect">
            <a:avLst/>
          </a:prstGeom>
          <a:noFill/>
        </p:spPr>
        <p:txBody>
          <a:bodyPr wrap="square" rtlCol="0">
            <a:spAutoFit/>
          </a:bodyPr>
          <a:lstStyle/>
          <a:p>
            <a:pPr algn="r"/>
            <a:r>
              <a:rPr lang="en-US" sz="1400" dirty="0">
                <a:solidFill>
                  <a:schemeClr val="bg1"/>
                </a:solidFill>
                <a:latin typeface="Arial Rounded MT Bold" panose="020F0704030504030204" pitchFamily="34" charset="0"/>
              </a:rPr>
              <a:t>Advanced</a:t>
            </a:r>
          </a:p>
        </p:txBody>
      </p:sp>
      <p:sp>
        <p:nvSpPr>
          <p:cNvPr id="33" name="Rounded Rectangle 32"/>
          <p:cNvSpPr/>
          <p:nvPr/>
        </p:nvSpPr>
        <p:spPr>
          <a:xfrm>
            <a:off x="8567553" y="4969009"/>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Intro to IoE</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Summary Podcast</a:t>
            </a:r>
          </a:p>
        </p:txBody>
      </p:sp>
      <p:sp>
        <p:nvSpPr>
          <p:cNvPr id="46" name="Rounded Rectangle 45"/>
          <p:cNvSpPr/>
          <p:nvPr/>
        </p:nvSpPr>
        <p:spPr>
          <a:xfrm>
            <a:off x="1022162" y="2722551"/>
            <a:ext cx="1188720" cy="640080"/>
          </a:xfrm>
          <a:prstGeom prst="roundRect">
            <a:avLst/>
          </a:prstGeom>
          <a:ln w="6350">
            <a:solidFill>
              <a:schemeClr val="bg1"/>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NDG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Introduction to Linux I &amp; II</a:t>
            </a:r>
          </a:p>
        </p:txBody>
      </p:sp>
      <p:sp>
        <p:nvSpPr>
          <p:cNvPr id="49" name="Rounded Rectangle 48"/>
          <p:cNvSpPr/>
          <p:nvPr/>
        </p:nvSpPr>
        <p:spPr>
          <a:xfrm>
            <a:off x="3189844" y="2736897"/>
            <a:ext cx="1188720" cy="641137"/>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CCNA Routing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&amp; Switching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(1-2)</a:t>
            </a:r>
          </a:p>
        </p:txBody>
      </p:sp>
      <p:cxnSp>
        <p:nvCxnSpPr>
          <p:cNvPr id="7" name="Straight Arrow Connector 6"/>
          <p:cNvCxnSpPr/>
          <p:nvPr/>
        </p:nvCxnSpPr>
        <p:spPr>
          <a:xfrm flipV="1">
            <a:off x="337436" y="1066803"/>
            <a:ext cx="0" cy="483325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240725" y="3494285"/>
            <a:ext cx="1097280" cy="640080"/>
          </a:xfrm>
          <a:prstGeom prst="roundRect">
            <a:avLst/>
          </a:prstGeom>
          <a:ln w="9525">
            <a:solidFill>
              <a:schemeClr val="bg1"/>
            </a:solid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Smart Grid  (German)</a:t>
            </a:r>
          </a:p>
        </p:txBody>
      </p:sp>
      <p:sp>
        <p:nvSpPr>
          <p:cNvPr id="54" name="Rounded Rectangle 53"/>
          <p:cNvSpPr/>
          <p:nvPr/>
        </p:nvSpPr>
        <p:spPr>
          <a:xfrm>
            <a:off x="6482963" y="4960399"/>
            <a:ext cx="1188720" cy="640080"/>
          </a:xfrm>
          <a:prstGeom prst="roundRect">
            <a:avLst/>
          </a:prstGeom>
          <a:ln w="9525">
            <a:solidFill>
              <a:schemeClr val="bg1"/>
            </a:solid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Packet Tracer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Know How</a:t>
            </a:r>
          </a:p>
        </p:txBody>
      </p:sp>
      <p:sp>
        <p:nvSpPr>
          <p:cNvPr id="55" name="TextBox 54"/>
          <p:cNvSpPr txBox="1"/>
          <p:nvPr/>
        </p:nvSpPr>
        <p:spPr>
          <a:xfrm>
            <a:off x="10306156" y="5905761"/>
            <a:ext cx="1944913" cy="276999"/>
          </a:xfrm>
          <a:prstGeom prst="rect">
            <a:avLst/>
          </a:prstGeom>
          <a:noFill/>
        </p:spPr>
        <p:txBody>
          <a:bodyPr wrap="square" rtlCol="0">
            <a:spAutoFit/>
          </a:bodyPr>
          <a:lstStyle/>
          <a:p>
            <a:pPr algn="ctr"/>
            <a:r>
              <a:rPr lang="en-US" sz="1200" dirty="0">
                <a:solidFill>
                  <a:schemeClr val="bg2"/>
                </a:solidFill>
                <a:latin typeface="Arial Rounded MT Bold" panose="020F0704030504030204" pitchFamily="34" charset="0"/>
              </a:rPr>
              <a:t>Entrepreneurship</a:t>
            </a:r>
          </a:p>
        </p:txBody>
      </p:sp>
      <p:sp>
        <p:nvSpPr>
          <p:cNvPr id="56" name="Rounded Rectangle 55"/>
          <p:cNvSpPr/>
          <p:nvPr/>
        </p:nvSpPr>
        <p:spPr>
          <a:xfrm>
            <a:off x="10684252" y="4134342"/>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latin typeface="Arial Unicode MS" panose="020B0604020202020204" pitchFamily="34" charset="-128"/>
                <a:cs typeface="Arial Unicode MS" panose="020B0604020202020204" pitchFamily="34" charset="-128"/>
              </a:rPr>
              <a:t>Entrepreneurship</a:t>
            </a:r>
          </a:p>
        </p:txBody>
      </p:sp>
      <p:sp>
        <p:nvSpPr>
          <p:cNvPr id="57" name="Rounded Rectangle 56"/>
          <p:cNvSpPr/>
          <p:nvPr/>
        </p:nvSpPr>
        <p:spPr>
          <a:xfrm>
            <a:off x="10684252" y="4997853"/>
            <a:ext cx="1188720" cy="64008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latin typeface="Arial Unicode MS" panose="020B0604020202020204" pitchFamily="34" charset="-128"/>
                <a:cs typeface="Arial Unicode MS" panose="020B0604020202020204" pitchFamily="34" charset="-128"/>
              </a:rPr>
              <a:t>Be Your </a:t>
            </a:r>
            <a:br>
              <a:rPr lang="en-US" sz="1200" dirty="0">
                <a:latin typeface="Arial Unicode MS" panose="020B0604020202020204" pitchFamily="34" charset="-128"/>
                <a:cs typeface="Arial Unicode MS" panose="020B0604020202020204" pitchFamily="34" charset="-128"/>
              </a:rPr>
            </a:br>
            <a:r>
              <a:rPr lang="en-US" sz="1200" dirty="0">
                <a:latin typeface="Arial Unicode MS" panose="020B0604020202020204" pitchFamily="34" charset="-128"/>
                <a:cs typeface="Arial Unicode MS" panose="020B0604020202020204" pitchFamily="34" charset="-128"/>
              </a:rPr>
              <a:t>Own Boss</a:t>
            </a:r>
          </a:p>
        </p:txBody>
      </p:sp>
      <p:sp>
        <p:nvSpPr>
          <p:cNvPr id="44" name="Rounded Rectangle 43"/>
          <p:cNvSpPr/>
          <p:nvPr/>
        </p:nvSpPr>
        <p:spPr>
          <a:xfrm>
            <a:off x="6482963" y="2417913"/>
            <a:ext cx="1188720" cy="640080"/>
          </a:xfrm>
          <a:prstGeom prst="roundRect">
            <a:avLst/>
          </a:prstGeom>
          <a:ln w="9525">
            <a:solidFill>
              <a:schemeClr val="bg1"/>
            </a:solid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1000" dirty="0">
                <a:latin typeface="Arial Unicode MS" panose="020B0604020202020204" pitchFamily="34" charset="-128"/>
                <a:cs typeface="Arial Unicode MS" panose="020B0604020202020204" pitchFamily="34" charset="-128"/>
              </a:rPr>
              <a:t>Mobility Fundamentals Series</a:t>
            </a:r>
          </a:p>
        </p:txBody>
      </p:sp>
      <p:sp>
        <p:nvSpPr>
          <p:cNvPr id="47" name="TextBox 46"/>
          <p:cNvSpPr txBox="1"/>
          <p:nvPr/>
        </p:nvSpPr>
        <p:spPr>
          <a:xfrm>
            <a:off x="6520034" y="5833959"/>
            <a:ext cx="1222310" cy="461665"/>
          </a:xfrm>
          <a:prstGeom prst="rect">
            <a:avLst/>
          </a:prstGeom>
          <a:noFill/>
        </p:spPr>
        <p:txBody>
          <a:bodyPr wrap="square" rtlCol="0">
            <a:spAutoFit/>
          </a:bodyPr>
          <a:lstStyle/>
          <a:p>
            <a:pPr algn="ctr"/>
            <a:r>
              <a:rPr lang="en-US" sz="1200" dirty="0">
                <a:solidFill>
                  <a:schemeClr val="bg2"/>
                </a:solidFill>
                <a:latin typeface="Arial Rounded MT Bold" panose="020F0704030504030204" pitchFamily="34" charset="0"/>
              </a:rPr>
              <a:t>Technology &amp; Packet Tracer </a:t>
            </a:r>
          </a:p>
        </p:txBody>
      </p:sp>
      <p:sp>
        <p:nvSpPr>
          <p:cNvPr id="45" name="TextBox 44"/>
          <p:cNvSpPr txBox="1"/>
          <p:nvPr/>
        </p:nvSpPr>
        <p:spPr>
          <a:xfrm>
            <a:off x="10364512" y="478125"/>
            <a:ext cx="1618248" cy="230832"/>
          </a:xfrm>
          <a:prstGeom prst="rect">
            <a:avLst/>
          </a:prstGeom>
          <a:noFill/>
        </p:spPr>
        <p:txBody>
          <a:bodyPr wrap="square" rtlCol="0">
            <a:spAutoFit/>
          </a:bodyPr>
          <a:lstStyle/>
          <a:p>
            <a:r>
              <a:rPr lang="en-US" sz="900" dirty="0">
                <a:solidFill>
                  <a:schemeClr val="accent4"/>
                </a:solidFill>
              </a:rPr>
              <a:t>Nov 2015</a:t>
            </a:r>
          </a:p>
        </p:txBody>
      </p:sp>
    </p:spTree>
    <p:extLst>
      <p:ext uri="{BB962C8B-B14F-4D97-AF65-F5344CB8AC3E}">
        <p14:creationId xmlns:p14="http://schemas.microsoft.com/office/powerpoint/2010/main" val="122606621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Course Design</a:t>
            </a:r>
            <a:endParaRPr lang="en-US" dirty="0"/>
          </a:p>
        </p:txBody>
      </p:sp>
    </p:spTree>
    <p:extLst>
      <p:ext uri="{BB962C8B-B14F-4D97-AF65-F5344CB8AC3E}">
        <p14:creationId xmlns:p14="http://schemas.microsoft.com/office/powerpoint/2010/main" val="223720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tAcad_White_PPT_Template 05Oct12">
  <a:themeElements>
    <a:clrScheme name="Cisco NetAcad">
      <a:dk1>
        <a:srgbClr val="2AA7DF"/>
      </a:dk1>
      <a:lt1>
        <a:srgbClr val="FFFFFF"/>
      </a:lt1>
      <a:dk2>
        <a:srgbClr val="6B308E"/>
      </a:dk2>
      <a:lt2>
        <a:srgbClr val="000000"/>
      </a:lt2>
      <a:accent1>
        <a:srgbClr val="00938E"/>
      </a:accent1>
      <a:accent2>
        <a:srgbClr val="3EB549"/>
      </a:accent2>
      <a:accent3>
        <a:srgbClr val="D81673"/>
      </a:accent3>
      <a:accent4>
        <a:srgbClr val="234493"/>
      </a:accent4>
      <a:accent5>
        <a:srgbClr val="ED2D28"/>
      </a:accent5>
      <a:accent6>
        <a:srgbClr val="F68B21"/>
      </a:accent6>
      <a:hlink>
        <a:srgbClr val="2AA7DF"/>
      </a:hlink>
      <a:folHlink>
        <a:srgbClr val="ACB2C2"/>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isco NetAcad_White_PPT_Template_FINAL">
  <a:themeElements>
    <a:clrScheme name="Cisco NetAcad">
      <a:dk1>
        <a:srgbClr val="2AA7DF"/>
      </a:dk1>
      <a:lt1>
        <a:srgbClr val="FFFFFF"/>
      </a:lt1>
      <a:dk2>
        <a:srgbClr val="6B308E"/>
      </a:dk2>
      <a:lt2>
        <a:srgbClr val="000000"/>
      </a:lt2>
      <a:accent1>
        <a:srgbClr val="00938E"/>
      </a:accent1>
      <a:accent2>
        <a:srgbClr val="3EB549"/>
      </a:accent2>
      <a:accent3>
        <a:srgbClr val="D81673"/>
      </a:accent3>
      <a:accent4>
        <a:srgbClr val="234493"/>
      </a:accent4>
      <a:accent5>
        <a:srgbClr val="ED2D28"/>
      </a:accent5>
      <a:accent6>
        <a:srgbClr val="F68B21"/>
      </a:accent6>
      <a:hlink>
        <a:srgbClr val="2AA7DF"/>
      </a:hlink>
      <a:folHlink>
        <a:srgbClr val="ACB2C2"/>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NetAcad_White_PPT_Template 05Oct12</Template>
  <TotalTime>0</TotalTime>
  <Words>2656</Words>
  <Application>Microsoft Office PowerPoint</Application>
  <PresentationFormat>Widescreen</PresentationFormat>
  <Paragraphs>336</Paragraphs>
  <Slides>30</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 Rounded MT Bold</vt:lpstr>
      <vt:lpstr>Calibri</vt:lpstr>
      <vt:lpstr>Wingdings</vt:lpstr>
      <vt:lpstr>Arial</vt:lpstr>
      <vt:lpstr>ＭＳ Ｐゴシック</vt:lpstr>
      <vt:lpstr>Times New Roman</vt:lpstr>
      <vt:lpstr>Arial Unicode MS</vt:lpstr>
      <vt:lpstr>CiscoSansTT ExtraLight</vt:lpstr>
      <vt:lpstr>Ciscolight</vt:lpstr>
      <vt:lpstr>SimSun</vt:lpstr>
      <vt:lpstr>Courier New</vt:lpstr>
      <vt:lpstr>NetAcad_White_PPT_Template 05Oct12</vt:lpstr>
      <vt:lpstr>Cisco NetAcad_White_PPT_Template_FINAL</vt:lpstr>
      <vt:lpstr>IT Essentials 6.0 Overview</vt:lpstr>
      <vt:lpstr>Contents</vt:lpstr>
      <vt:lpstr>Overview</vt:lpstr>
      <vt:lpstr>IT Essentials 6.0</vt:lpstr>
      <vt:lpstr>Content Changes in 6.0 </vt:lpstr>
      <vt:lpstr>Benefits for Students</vt:lpstr>
      <vt:lpstr>Who Should Enroll?</vt:lpstr>
      <vt:lpstr>Course Proficiency</vt:lpstr>
      <vt:lpstr>Course Design</vt:lpstr>
      <vt:lpstr>New CompTIA A+ Certification Exams</vt:lpstr>
      <vt:lpstr>CompTIA A+ certification exams topic updates</vt:lpstr>
      <vt:lpstr>IT Essential 6.0 Course Design</vt:lpstr>
      <vt:lpstr>Scope and Sequence</vt:lpstr>
      <vt:lpstr>IT Essentials 6.0 Content Updates</vt:lpstr>
      <vt:lpstr>IT Essentials 6.0 Course Outline</vt:lpstr>
      <vt:lpstr>IT Essentials 6.0 Course Objectives</vt:lpstr>
      <vt:lpstr>For More Information</vt:lpstr>
      <vt:lpstr>Equipment</vt:lpstr>
      <vt:lpstr>ITE 5.0 Equipment Requirements</vt:lpstr>
      <vt:lpstr>Typical Lab Layout</vt:lpstr>
      <vt:lpstr>Instructor Training</vt:lpstr>
      <vt:lpstr>ITE 6.0 Instructor Training Requirements</vt:lpstr>
      <vt:lpstr>Instructor Resources</vt:lpstr>
      <vt:lpstr>Virtual Learning Tools</vt:lpstr>
      <vt:lpstr>Virtual Learning Tools</vt:lpstr>
      <vt:lpstr>Virtual Laptop Tutorial</vt:lpstr>
      <vt:lpstr>The Three Modes</vt:lpstr>
      <vt:lpstr>Aligning and Installing Components</vt:lpstr>
      <vt:lpstr>Learn Mode: External Cables Layer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2013-02-26T23:47:54Z</dcterms:created>
  <dcterms:modified xsi:type="dcterms:W3CDTF">2016-01-15T18:21:15Z</dcterms:modified>
</cp:coreProperties>
</file>